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60" r:id="rId3"/>
  </p:sldMasterIdLst>
  <p:notesMasterIdLst>
    <p:notesMasterId r:id="rId37"/>
  </p:notesMasterIdLst>
  <p:handoutMasterIdLst>
    <p:handoutMasterId r:id="rId38"/>
  </p:handoutMasterIdLst>
  <p:sldIdLst>
    <p:sldId id="257" r:id="rId4"/>
    <p:sldId id="261" r:id="rId5"/>
    <p:sldId id="264" r:id="rId6"/>
    <p:sldId id="299" r:id="rId7"/>
    <p:sldId id="290" r:id="rId8"/>
    <p:sldId id="265" r:id="rId9"/>
    <p:sldId id="266" r:id="rId10"/>
    <p:sldId id="267" r:id="rId11"/>
    <p:sldId id="289" r:id="rId12"/>
    <p:sldId id="268" r:id="rId13"/>
    <p:sldId id="270" r:id="rId14"/>
    <p:sldId id="288" r:id="rId15"/>
    <p:sldId id="287" r:id="rId16"/>
    <p:sldId id="291" r:id="rId17"/>
    <p:sldId id="283" r:id="rId18"/>
    <p:sldId id="300" r:id="rId19"/>
    <p:sldId id="274" r:id="rId20"/>
    <p:sldId id="296" r:id="rId21"/>
    <p:sldId id="282" r:id="rId22"/>
    <p:sldId id="297" r:id="rId23"/>
    <p:sldId id="292" r:id="rId24"/>
    <p:sldId id="275" r:id="rId25"/>
    <p:sldId id="298" r:id="rId26"/>
    <p:sldId id="301" r:id="rId27"/>
    <p:sldId id="281" r:id="rId28"/>
    <p:sldId id="285" r:id="rId29"/>
    <p:sldId id="280" r:id="rId30"/>
    <p:sldId id="278" r:id="rId31"/>
    <p:sldId id="293" r:id="rId32"/>
    <p:sldId id="276" r:id="rId33"/>
    <p:sldId id="277" r:id="rId34"/>
    <p:sldId id="295"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3600D-CC18-4A28-9D13-25FC483687F0}" v="1103" dt="2024-08-24T13:47:13.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79435" autoAdjust="0"/>
  </p:normalViewPr>
  <p:slideViewPr>
    <p:cSldViewPr snapToGrid="0" snapToObjects="1">
      <p:cViewPr varScale="1">
        <p:scale>
          <a:sx n="50" d="100"/>
          <a:sy n="50" d="100"/>
        </p:scale>
        <p:origin x="48" y="605"/>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i" userId="4cfb8bb203eb7e71" providerId="LiveId" clId="{3013600D-CC18-4A28-9D13-25FC483687F0}"/>
    <pc:docChg chg="undo redo custSel addSld delSld modSld sldOrd modMainMaster">
      <pc:chgData name="Kevin Li" userId="4cfb8bb203eb7e71" providerId="LiveId" clId="{3013600D-CC18-4A28-9D13-25FC483687F0}" dt="2024-08-24T13:51:06.508" v="5618" actId="20577"/>
      <pc:docMkLst>
        <pc:docMk/>
      </pc:docMkLst>
      <pc:sldChg chg="modSp mod modTransition">
        <pc:chgData name="Kevin Li" userId="4cfb8bb203eb7e71" providerId="LiveId" clId="{3013600D-CC18-4A28-9D13-25FC483687F0}" dt="2024-08-23T22:21:46.146" v="5066" actId="1035"/>
        <pc:sldMkLst>
          <pc:docMk/>
          <pc:sldMk cId="2501733776" sldId="257"/>
        </pc:sldMkLst>
        <pc:picChg chg="mod">
          <ac:chgData name="Kevin Li" userId="4cfb8bb203eb7e71" providerId="LiveId" clId="{3013600D-CC18-4A28-9D13-25FC483687F0}" dt="2024-08-23T22:21:46.146" v="5066" actId="1035"/>
          <ac:picMkLst>
            <pc:docMk/>
            <pc:sldMk cId="2501733776" sldId="257"/>
            <ac:picMk id="4" creationId="{66410B85-E079-9842-B202-BDEB5217460F}"/>
          </ac:picMkLst>
        </pc:picChg>
      </pc:sldChg>
      <pc:sldChg chg="del">
        <pc:chgData name="Kevin Li" userId="4cfb8bb203eb7e71" providerId="LiveId" clId="{3013600D-CC18-4A28-9D13-25FC483687F0}" dt="2024-08-23T13:33:36.149" v="533" actId="2696"/>
        <pc:sldMkLst>
          <pc:docMk/>
          <pc:sldMk cId="382787726" sldId="258"/>
        </pc:sldMkLst>
      </pc:sldChg>
      <pc:sldChg chg="del">
        <pc:chgData name="Kevin Li" userId="4cfb8bb203eb7e71" providerId="LiveId" clId="{3013600D-CC18-4A28-9D13-25FC483687F0}" dt="2024-08-23T13:33:42.921" v="535" actId="2696"/>
        <pc:sldMkLst>
          <pc:docMk/>
          <pc:sldMk cId="2053893935" sldId="260"/>
        </pc:sldMkLst>
      </pc:sldChg>
      <pc:sldChg chg="addSp modSp mod ord modTransition">
        <pc:chgData name="Kevin Li" userId="4cfb8bb203eb7e71" providerId="LiveId" clId="{3013600D-CC18-4A28-9D13-25FC483687F0}" dt="2024-08-23T16:43:25.250" v="4755" actId="1076"/>
        <pc:sldMkLst>
          <pc:docMk/>
          <pc:sldMk cId="568668859" sldId="261"/>
        </pc:sldMkLst>
        <pc:spChg chg="mod">
          <ac:chgData name="Kevin Li" userId="4cfb8bb203eb7e71" providerId="LiveId" clId="{3013600D-CC18-4A28-9D13-25FC483687F0}" dt="2024-08-23T16:43:21.996" v="4754" actId="27636"/>
          <ac:spMkLst>
            <pc:docMk/>
            <pc:sldMk cId="568668859" sldId="261"/>
            <ac:spMk id="2" creationId="{92CDAF16-2D2A-5E17-0C8D-6FB217204570}"/>
          </ac:spMkLst>
        </pc:spChg>
        <pc:spChg chg="mod">
          <ac:chgData name="Kevin Li" userId="4cfb8bb203eb7e71" providerId="LiveId" clId="{3013600D-CC18-4A28-9D13-25FC483687F0}" dt="2024-08-23T13:32:37.572" v="527" actId="20577"/>
          <ac:spMkLst>
            <pc:docMk/>
            <pc:sldMk cId="568668859" sldId="261"/>
            <ac:spMk id="3" creationId="{08D8212D-7F0F-129E-80E2-15B90BCE2072}"/>
          </ac:spMkLst>
        </pc:spChg>
        <pc:picChg chg="add mod">
          <ac:chgData name="Kevin Li" userId="4cfb8bb203eb7e71" providerId="LiveId" clId="{3013600D-CC18-4A28-9D13-25FC483687F0}" dt="2024-08-23T16:43:25.250" v="4755" actId="1076"/>
          <ac:picMkLst>
            <pc:docMk/>
            <pc:sldMk cId="568668859" sldId="261"/>
            <ac:picMk id="5" creationId="{793C274E-CFE8-146A-21F8-4CACEC4FD45B}"/>
          </ac:picMkLst>
        </pc:picChg>
      </pc:sldChg>
      <pc:sldChg chg="del ord">
        <pc:chgData name="Kevin Li" userId="4cfb8bb203eb7e71" providerId="LiveId" clId="{3013600D-CC18-4A28-9D13-25FC483687F0}" dt="2024-08-23T13:33:32.015" v="532" actId="2696"/>
        <pc:sldMkLst>
          <pc:docMk/>
          <pc:sldMk cId="1676677103" sldId="262"/>
        </pc:sldMkLst>
      </pc:sldChg>
      <pc:sldChg chg="del">
        <pc:chgData name="Kevin Li" userId="4cfb8bb203eb7e71" providerId="LiveId" clId="{3013600D-CC18-4A28-9D13-25FC483687F0}" dt="2024-08-23T13:33:39.646" v="534" actId="2696"/>
        <pc:sldMkLst>
          <pc:docMk/>
          <pc:sldMk cId="1228817547" sldId="263"/>
        </pc:sldMkLst>
      </pc:sldChg>
      <pc:sldChg chg="addSp delSp modSp mod ord modTransition">
        <pc:chgData name="Kevin Li" userId="4cfb8bb203eb7e71" providerId="LiveId" clId="{3013600D-CC18-4A28-9D13-25FC483687F0}" dt="2024-08-23T15:44:08.801" v="3969"/>
        <pc:sldMkLst>
          <pc:docMk/>
          <pc:sldMk cId="3927081469" sldId="264"/>
        </pc:sldMkLst>
        <pc:spChg chg="mod">
          <ac:chgData name="Kevin Li" userId="4cfb8bb203eb7e71" providerId="LiveId" clId="{3013600D-CC18-4A28-9D13-25FC483687F0}" dt="2024-08-23T05:18:55.888" v="240" actId="1076"/>
          <ac:spMkLst>
            <pc:docMk/>
            <pc:sldMk cId="3927081469" sldId="264"/>
            <ac:spMk id="2" creationId="{B669721B-EF0D-9458-7E4E-9A071466C8A3}"/>
          </ac:spMkLst>
        </pc:spChg>
        <pc:spChg chg="add mod">
          <ac:chgData name="Kevin Li" userId="4cfb8bb203eb7e71" providerId="LiveId" clId="{3013600D-CC18-4A28-9D13-25FC483687F0}" dt="2024-08-23T05:20:20.793" v="292"/>
          <ac:spMkLst>
            <pc:docMk/>
            <pc:sldMk cId="3927081469" sldId="264"/>
            <ac:spMk id="22" creationId="{9C0DB563-ED99-DEE0-ADB7-2D5B8E3B88B2}"/>
          </ac:spMkLst>
        </pc:spChg>
        <pc:spChg chg="add del mod">
          <ac:chgData name="Kevin Li" userId="4cfb8bb203eb7e71" providerId="LiveId" clId="{3013600D-CC18-4A28-9D13-25FC483687F0}" dt="2024-08-23T13:31:04.500" v="442" actId="12084"/>
          <ac:spMkLst>
            <pc:docMk/>
            <pc:sldMk cId="3927081469" sldId="264"/>
            <ac:spMk id="24" creationId="{11A64EF9-A80D-635D-A25C-F75F7321BA7C}"/>
          </ac:spMkLst>
        </pc:spChg>
        <pc:graphicFrameChg chg="del mod ord">
          <ac:chgData name="Kevin Li" userId="4cfb8bb203eb7e71" providerId="LiveId" clId="{3013600D-CC18-4A28-9D13-25FC483687F0}" dt="2024-08-23T13:29:12.172" v="335" actId="478"/>
          <ac:graphicFrameMkLst>
            <pc:docMk/>
            <pc:sldMk cId="3927081469" sldId="264"/>
            <ac:graphicFrameMk id="9" creationId="{F2D0879C-EF9C-F4A6-7B4B-AB291A077A0B}"/>
          </ac:graphicFrameMkLst>
        </pc:graphicFrameChg>
        <pc:graphicFrameChg chg="add mod">
          <ac:chgData name="Kevin Li" userId="4cfb8bb203eb7e71" providerId="LiveId" clId="{3013600D-CC18-4A28-9D13-25FC483687F0}" dt="2024-08-23T05:20:02.326" v="288"/>
          <ac:graphicFrameMkLst>
            <pc:docMk/>
            <pc:sldMk cId="3927081469" sldId="264"/>
            <ac:graphicFrameMk id="21" creationId="{05F4B35D-59C5-B4FC-82B3-B1EA7FA6F206}"/>
          </ac:graphicFrameMkLst>
        </pc:graphicFrameChg>
        <pc:graphicFrameChg chg="add del modGraphic">
          <ac:chgData name="Kevin Li" userId="4cfb8bb203eb7e71" providerId="LiveId" clId="{3013600D-CC18-4A28-9D13-25FC483687F0}" dt="2024-08-23T13:30:44.714" v="441" actId="1032"/>
          <ac:graphicFrameMkLst>
            <pc:docMk/>
            <pc:sldMk cId="3927081469" sldId="264"/>
            <ac:graphicFrameMk id="25" creationId="{633D0BCF-F17E-0BB4-E827-87E11ABCC321}"/>
          </ac:graphicFrameMkLst>
        </pc:graphicFrameChg>
        <pc:graphicFrameChg chg="add mod modGraphic">
          <ac:chgData name="Kevin Li" userId="4cfb8bb203eb7e71" providerId="LiveId" clId="{3013600D-CC18-4A28-9D13-25FC483687F0}" dt="2024-08-23T15:44:08.801" v="3969"/>
          <ac:graphicFrameMkLst>
            <pc:docMk/>
            <pc:sldMk cId="3927081469" sldId="264"/>
            <ac:graphicFrameMk id="26" creationId="{BFB799D3-CC47-F334-3055-2154AB4C9957}"/>
          </ac:graphicFrameMkLst>
        </pc:graphicFrameChg>
      </pc:sldChg>
      <pc:sldChg chg="addSp delSp modSp new mod modTransition">
        <pc:chgData name="Kevin Li" userId="4cfb8bb203eb7e71" providerId="LiveId" clId="{3013600D-CC18-4A28-9D13-25FC483687F0}" dt="2024-08-23T22:23:22.008" v="5072" actId="1076"/>
        <pc:sldMkLst>
          <pc:docMk/>
          <pc:sldMk cId="474656810" sldId="265"/>
        </pc:sldMkLst>
        <pc:spChg chg="mod">
          <ac:chgData name="Kevin Li" userId="4cfb8bb203eb7e71" providerId="LiveId" clId="{3013600D-CC18-4A28-9D13-25FC483687F0}" dt="2024-08-23T14:59:02.856" v="3176" actId="14100"/>
          <ac:spMkLst>
            <pc:docMk/>
            <pc:sldMk cId="474656810" sldId="265"/>
            <ac:spMk id="2" creationId="{815BB42E-CD98-6812-791D-FEFBDCCDC488}"/>
          </ac:spMkLst>
        </pc:spChg>
        <pc:spChg chg="mod">
          <ac:chgData name="Kevin Li" userId="4cfb8bb203eb7e71" providerId="LiveId" clId="{3013600D-CC18-4A28-9D13-25FC483687F0}" dt="2024-08-23T15:02:57.323" v="3469" actId="1076"/>
          <ac:spMkLst>
            <pc:docMk/>
            <pc:sldMk cId="474656810" sldId="265"/>
            <ac:spMk id="3" creationId="{2251AFEB-31D2-FD30-DAF7-ADD3113A7834}"/>
          </ac:spMkLst>
        </pc:spChg>
        <pc:spChg chg="add mod">
          <ac:chgData name="Kevin Li" userId="4cfb8bb203eb7e71" providerId="LiveId" clId="{3013600D-CC18-4A28-9D13-25FC483687F0}" dt="2024-08-23T15:03:29.100" v="3472" actId="1076"/>
          <ac:spMkLst>
            <pc:docMk/>
            <pc:sldMk cId="474656810" sldId="265"/>
            <ac:spMk id="8" creationId="{E2C6BD67-DA45-A68C-200E-4D87527BF41A}"/>
          </ac:spMkLst>
        </pc:spChg>
        <pc:spChg chg="add del">
          <ac:chgData name="Kevin Li" userId="4cfb8bb203eb7e71" providerId="LiveId" clId="{3013600D-CC18-4A28-9D13-25FC483687F0}" dt="2024-08-23T14:54:23.549" v="3124" actId="22"/>
          <ac:spMkLst>
            <pc:docMk/>
            <pc:sldMk cId="474656810" sldId="265"/>
            <ac:spMk id="10" creationId="{0FB916B1-FCB8-6B47-84C6-6F8A88DCDDD5}"/>
          </ac:spMkLst>
        </pc:spChg>
        <pc:spChg chg="add mod">
          <ac:chgData name="Kevin Li" userId="4cfb8bb203eb7e71" providerId="LiveId" clId="{3013600D-CC18-4A28-9D13-25FC483687F0}" dt="2024-08-23T15:37:45.543" v="3753" actId="1076"/>
          <ac:spMkLst>
            <pc:docMk/>
            <pc:sldMk cId="474656810" sldId="265"/>
            <ac:spMk id="11" creationId="{0B990BD0-56B3-B819-7B47-FFDCD761C169}"/>
          </ac:spMkLst>
        </pc:spChg>
        <pc:spChg chg="add mod">
          <ac:chgData name="Kevin Li" userId="4cfb8bb203eb7e71" providerId="LiveId" clId="{3013600D-CC18-4A28-9D13-25FC483687F0}" dt="2024-08-23T15:04:42.807" v="3530" actId="20577"/>
          <ac:spMkLst>
            <pc:docMk/>
            <pc:sldMk cId="474656810" sldId="265"/>
            <ac:spMk id="12" creationId="{99365D84-4F40-4EF0-3051-22791AAB7268}"/>
          </ac:spMkLst>
        </pc:spChg>
        <pc:spChg chg="add mod">
          <ac:chgData name="Kevin Li" userId="4cfb8bb203eb7e71" providerId="LiveId" clId="{3013600D-CC18-4A28-9D13-25FC483687F0}" dt="2024-08-23T15:37:38.970" v="3752" actId="1076"/>
          <ac:spMkLst>
            <pc:docMk/>
            <pc:sldMk cId="474656810" sldId="265"/>
            <ac:spMk id="14" creationId="{28C050C9-B66F-0933-D062-92ED07F8462A}"/>
          </ac:spMkLst>
        </pc:spChg>
        <pc:spChg chg="add mod">
          <ac:chgData name="Kevin Li" userId="4cfb8bb203eb7e71" providerId="LiveId" clId="{3013600D-CC18-4A28-9D13-25FC483687F0}" dt="2024-08-23T15:38:12.985" v="3765" actId="1076"/>
          <ac:spMkLst>
            <pc:docMk/>
            <pc:sldMk cId="474656810" sldId="265"/>
            <ac:spMk id="15" creationId="{CC7A5EE4-0434-A3E7-5061-9075E4234BA6}"/>
          </ac:spMkLst>
        </pc:spChg>
        <pc:spChg chg="add mod">
          <ac:chgData name="Kevin Li" userId="4cfb8bb203eb7e71" providerId="LiveId" clId="{3013600D-CC18-4A28-9D13-25FC483687F0}" dt="2024-08-23T15:38:15.145" v="3766" actId="1076"/>
          <ac:spMkLst>
            <pc:docMk/>
            <pc:sldMk cId="474656810" sldId="265"/>
            <ac:spMk id="16" creationId="{11A7F73C-31AA-8850-C646-6800FBCB50AA}"/>
          </ac:spMkLst>
        </pc:spChg>
        <pc:spChg chg="add mod">
          <ac:chgData name="Kevin Li" userId="4cfb8bb203eb7e71" providerId="LiveId" clId="{3013600D-CC18-4A28-9D13-25FC483687F0}" dt="2024-08-23T15:38:02.463" v="3760" actId="1076"/>
          <ac:spMkLst>
            <pc:docMk/>
            <pc:sldMk cId="474656810" sldId="265"/>
            <ac:spMk id="17" creationId="{559D52A1-44C5-46B8-CE4E-9CE16D91C0BB}"/>
          </ac:spMkLst>
        </pc:spChg>
        <pc:spChg chg="add mod">
          <ac:chgData name="Kevin Li" userId="4cfb8bb203eb7e71" providerId="LiveId" clId="{3013600D-CC18-4A28-9D13-25FC483687F0}" dt="2024-08-23T15:38:16.774" v="3767" actId="1076"/>
          <ac:spMkLst>
            <pc:docMk/>
            <pc:sldMk cId="474656810" sldId="265"/>
            <ac:spMk id="19" creationId="{A4AB33CE-E4D4-B202-AE01-BCDF1EF70834}"/>
          </ac:spMkLst>
        </pc:spChg>
        <pc:spChg chg="add mod">
          <ac:chgData name="Kevin Li" userId="4cfb8bb203eb7e71" providerId="LiveId" clId="{3013600D-CC18-4A28-9D13-25FC483687F0}" dt="2024-08-23T15:38:39.290" v="3794" actId="1076"/>
          <ac:spMkLst>
            <pc:docMk/>
            <pc:sldMk cId="474656810" sldId="265"/>
            <ac:spMk id="20" creationId="{422B2DFD-5A81-752D-A7AB-FD6C31B8442A}"/>
          </ac:spMkLst>
        </pc:spChg>
        <pc:picChg chg="add del mod">
          <ac:chgData name="Kevin Li" userId="4cfb8bb203eb7e71" providerId="LiveId" clId="{3013600D-CC18-4A28-9D13-25FC483687F0}" dt="2024-08-23T14:59:31.162" v="3196" actId="478"/>
          <ac:picMkLst>
            <pc:docMk/>
            <pc:sldMk cId="474656810" sldId="265"/>
            <ac:picMk id="4" creationId="{4653F299-6BBA-2851-568A-1EC78B22FB37}"/>
          </ac:picMkLst>
        </pc:picChg>
        <pc:picChg chg="add mod">
          <ac:chgData name="Kevin Li" userId="4cfb8bb203eb7e71" providerId="LiveId" clId="{3013600D-CC18-4A28-9D13-25FC483687F0}" dt="2024-08-23T15:38:07.854" v="3763" actId="1076"/>
          <ac:picMkLst>
            <pc:docMk/>
            <pc:sldMk cId="474656810" sldId="265"/>
            <ac:picMk id="5" creationId="{C3790C50-1DD2-A2ED-9D13-7AD9BD41A40F}"/>
          </ac:picMkLst>
        </pc:picChg>
        <pc:picChg chg="add del mod">
          <ac:chgData name="Kevin Li" userId="4cfb8bb203eb7e71" providerId="LiveId" clId="{3013600D-CC18-4A28-9D13-25FC483687F0}" dt="2024-08-23T15:10:05.325" v="3561" actId="478"/>
          <ac:picMkLst>
            <pc:docMk/>
            <pc:sldMk cId="474656810" sldId="265"/>
            <ac:picMk id="6" creationId="{73B00001-0400-3966-7411-A1FF47583CDB}"/>
          </ac:picMkLst>
        </pc:picChg>
        <pc:picChg chg="add mod">
          <ac:chgData name="Kevin Li" userId="4cfb8bb203eb7e71" providerId="LiveId" clId="{3013600D-CC18-4A28-9D13-25FC483687F0}" dt="2024-08-23T15:02:54.016" v="3468" actId="14100"/>
          <ac:picMkLst>
            <pc:docMk/>
            <pc:sldMk cId="474656810" sldId="265"/>
            <ac:picMk id="7" creationId="{1E72971A-3CB1-51C7-DB44-EE068E86F80D}"/>
          </ac:picMkLst>
        </pc:picChg>
        <pc:picChg chg="add mod">
          <ac:chgData name="Kevin Li" userId="4cfb8bb203eb7e71" providerId="LiveId" clId="{3013600D-CC18-4A28-9D13-25FC483687F0}" dt="2024-08-23T15:38:06.336" v="3762" actId="1076"/>
          <ac:picMkLst>
            <pc:docMk/>
            <pc:sldMk cId="474656810" sldId="265"/>
            <ac:picMk id="18" creationId="{65F98EE2-458A-ED6D-52E0-67492B726BF7}"/>
          </ac:picMkLst>
        </pc:picChg>
        <pc:picChg chg="add mod">
          <ac:chgData name="Kevin Li" userId="4cfb8bb203eb7e71" providerId="LiveId" clId="{3013600D-CC18-4A28-9D13-25FC483687F0}" dt="2024-08-23T22:23:22.008" v="5072" actId="1076"/>
          <ac:picMkLst>
            <pc:docMk/>
            <pc:sldMk cId="474656810" sldId="265"/>
            <ac:picMk id="3074" creationId="{1A69D204-0A58-C660-94B1-D38844EF0324}"/>
          </ac:picMkLst>
        </pc:picChg>
        <pc:picChg chg="add mod">
          <ac:chgData name="Kevin Li" userId="4cfb8bb203eb7e71" providerId="LiveId" clId="{3013600D-CC18-4A28-9D13-25FC483687F0}" dt="2024-08-23T15:37:38.970" v="3752" actId="1076"/>
          <ac:picMkLst>
            <pc:docMk/>
            <pc:sldMk cId="474656810" sldId="265"/>
            <ac:picMk id="3076" creationId="{DE93DF12-4B21-9BBC-3210-8FD051DDE7F2}"/>
          </ac:picMkLst>
        </pc:picChg>
      </pc:sldChg>
      <pc:sldChg chg="addSp delSp modSp new mod modTransition">
        <pc:chgData name="Kevin Li" userId="4cfb8bb203eb7e71" providerId="LiveId" clId="{3013600D-CC18-4A28-9D13-25FC483687F0}" dt="2024-08-23T22:26:07.201" v="5149" actId="14100"/>
        <pc:sldMkLst>
          <pc:docMk/>
          <pc:sldMk cId="2841507725" sldId="266"/>
        </pc:sldMkLst>
        <pc:spChg chg="mod">
          <ac:chgData name="Kevin Li" userId="4cfb8bb203eb7e71" providerId="LiveId" clId="{3013600D-CC18-4A28-9D13-25FC483687F0}" dt="2024-08-23T15:56:08.755" v="4287" actId="20577"/>
          <ac:spMkLst>
            <pc:docMk/>
            <pc:sldMk cId="2841507725" sldId="266"/>
            <ac:spMk id="2" creationId="{25FBB27C-7BEB-F72C-D7C3-055771EEADE0}"/>
          </ac:spMkLst>
        </pc:spChg>
        <pc:spChg chg="mod">
          <ac:chgData name="Kevin Li" userId="4cfb8bb203eb7e71" providerId="LiveId" clId="{3013600D-CC18-4A28-9D13-25FC483687F0}" dt="2024-08-23T21:33:02.025" v="4769" actId="113"/>
          <ac:spMkLst>
            <pc:docMk/>
            <pc:sldMk cId="2841507725" sldId="266"/>
            <ac:spMk id="3" creationId="{2B2CE8BB-BD06-1686-569F-0AC6B3772E4F}"/>
          </ac:spMkLst>
        </pc:spChg>
        <pc:spChg chg="add mod">
          <ac:chgData name="Kevin Li" userId="4cfb8bb203eb7e71" providerId="LiveId" clId="{3013600D-CC18-4A28-9D13-25FC483687F0}" dt="2024-08-23T22:24:35.315" v="5096" actId="1076"/>
          <ac:spMkLst>
            <pc:docMk/>
            <pc:sldMk cId="2841507725" sldId="266"/>
            <ac:spMk id="9" creationId="{4DB00E64-B006-3228-877F-B2D54892B83A}"/>
          </ac:spMkLst>
        </pc:spChg>
        <pc:spChg chg="add mod">
          <ac:chgData name="Kevin Li" userId="4cfb8bb203eb7e71" providerId="LiveId" clId="{3013600D-CC18-4A28-9D13-25FC483687F0}" dt="2024-08-23T22:25:00.043" v="5102" actId="1076"/>
          <ac:spMkLst>
            <pc:docMk/>
            <pc:sldMk cId="2841507725" sldId="266"/>
            <ac:spMk id="10" creationId="{C63B0B2B-5B8F-76FB-196A-E3AEF9A33ECD}"/>
          </ac:spMkLst>
        </pc:spChg>
        <pc:spChg chg="add mod">
          <ac:chgData name="Kevin Li" userId="4cfb8bb203eb7e71" providerId="LiveId" clId="{3013600D-CC18-4A28-9D13-25FC483687F0}" dt="2024-08-23T22:25:08.273" v="5105" actId="1076"/>
          <ac:spMkLst>
            <pc:docMk/>
            <pc:sldMk cId="2841507725" sldId="266"/>
            <ac:spMk id="11" creationId="{DBA3307F-A6EE-58C0-9771-1901FB260CEF}"/>
          </ac:spMkLst>
        </pc:spChg>
        <pc:spChg chg="add mod">
          <ac:chgData name="Kevin Li" userId="4cfb8bb203eb7e71" providerId="LiveId" clId="{3013600D-CC18-4A28-9D13-25FC483687F0}" dt="2024-08-23T22:25:50.953" v="5143" actId="1076"/>
          <ac:spMkLst>
            <pc:docMk/>
            <pc:sldMk cId="2841507725" sldId="266"/>
            <ac:spMk id="12" creationId="{9989AEC5-E814-8DC4-07A7-5E951E45BF9E}"/>
          </ac:spMkLst>
        </pc:spChg>
        <pc:spChg chg="add del mod">
          <ac:chgData name="Kevin Li" userId="4cfb8bb203eb7e71" providerId="LiveId" clId="{3013600D-CC18-4A28-9D13-25FC483687F0}" dt="2024-08-23T22:24:23.185" v="5077" actId="478"/>
          <ac:spMkLst>
            <pc:docMk/>
            <pc:sldMk cId="2841507725" sldId="266"/>
            <ac:spMk id="18" creationId="{5958ECF6-B87A-F378-FD7E-7731755E6CE4}"/>
          </ac:spMkLst>
        </pc:spChg>
        <pc:spChg chg="add mod">
          <ac:chgData name="Kevin Li" userId="4cfb8bb203eb7e71" providerId="LiveId" clId="{3013600D-CC18-4A28-9D13-25FC483687F0}" dt="2024-08-23T22:25:32.213" v="5125" actId="20577"/>
          <ac:spMkLst>
            <pc:docMk/>
            <pc:sldMk cId="2841507725" sldId="266"/>
            <ac:spMk id="36" creationId="{41901B50-B5D7-3A43-E8EE-571133226BB8}"/>
          </ac:spMkLst>
        </pc:spChg>
        <pc:graphicFrameChg chg="add mod modGraphic">
          <ac:chgData name="Kevin Li" userId="4cfb8bb203eb7e71" providerId="LiveId" clId="{3013600D-CC18-4A28-9D13-25FC483687F0}" dt="2024-08-23T21:32:48.884" v="4766" actId="14100"/>
          <ac:graphicFrameMkLst>
            <pc:docMk/>
            <pc:sldMk cId="2841507725" sldId="266"/>
            <ac:graphicFrameMk id="4" creationId="{6DD36AEF-F988-620A-4389-FD62A5C078C0}"/>
          </ac:graphicFrameMkLst>
        </pc:graphicFrameChg>
        <pc:picChg chg="add del mod">
          <ac:chgData name="Kevin Li" userId="4cfb8bb203eb7e71" providerId="LiveId" clId="{3013600D-CC18-4A28-9D13-25FC483687F0}" dt="2024-08-23T15:11:15.269" v="3563" actId="21"/>
          <ac:picMkLst>
            <pc:docMk/>
            <pc:sldMk cId="2841507725" sldId="266"/>
            <ac:picMk id="5" creationId="{65F98EE2-458A-ED6D-52E0-67492B726BF7}"/>
          </ac:picMkLst>
        </pc:picChg>
        <pc:picChg chg="add del mod">
          <ac:chgData name="Kevin Li" userId="4cfb8bb203eb7e71" providerId="LiveId" clId="{3013600D-CC18-4A28-9D13-25FC483687F0}" dt="2024-08-23T13:50:20.010" v="1342" actId="478"/>
          <ac:picMkLst>
            <pc:docMk/>
            <pc:sldMk cId="2841507725" sldId="266"/>
            <ac:picMk id="6" creationId="{4F4E92B6-7F9C-4D4A-4395-E32A1C90B578}"/>
          </ac:picMkLst>
        </pc:picChg>
        <pc:picChg chg="add del mod">
          <ac:chgData name="Kevin Li" userId="4cfb8bb203eb7e71" providerId="LiveId" clId="{3013600D-CC18-4A28-9D13-25FC483687F0}" dt="2024-08-23T13:50:20.010" v="1342" actId="478"/>
          <ac:picMkLst>
            <pc:docMk/>
            <pc:sldMk cId="2841507725" sldId="266"/>
            <ac:picMk id="7" creationId="{B46129B3-7F68-02D6-F44A-ABBBD998DCB3}"/>
          </ac:picMkLst>
        </pc:picChg>
        <pc:picChg chg="add del mod">
          <ac:chgData name="Kevin Li" userId="4cfb8bb203eb7e71" providerId="LiveId" clId="{3013600D-CC18-4A28-9D13-25FC483687F0}" dt="2024-08-23T15:57:17.510" v="4289" actId="478"/>
          <ac:picMkLst>
            <pc:docMk/>
            <pc:sldMk cId="2841507725" sldId="266"/>
            <ac:picMk id="8" creationId="{4971C6E3-A344-F018-AD7C-D23DA6DBE3F8}"/>
          </ac:picMkLst>
        </pc:picChg>
        <pc:cxnChg chg="add mod">
          <ac:chgData name="Kevin Li" userId="4cfb8bb203eb7e71" providerId="LiveId" clId="{3013600D-CC18-4A28-9D13-25FC483687F0}" dt="2024-08-23T22:25:00.043" v="5102" actId="1076"/>
          <ac:cxnSpMkLst>
            <pc:docMk/>
            <pc:sldMk cId="2841507725" sldId="266"/>
            <ac:cxnSpMk id="14" creationId="{580BED12-5F13-7131-F644-2D7E4B4D2656}"/>
          </ac:cxnSpMkLst>
        </pc:cxnChg>
        <pc:cxnChg chg="add mod">
          <ac:chgData name="Kevin Li" userId="4cfb8bb203eb7e71" providerId="LiveId" clId="{3013600D-CC18-4A28-9D13-25FC483687F0}" dt="2024-08-23T22:25:08.273" v="5105" actId="1076"/>
          <ac:cxnSpMkLst>
            <pc:docMk/>
            <pc:sldMk cId="2841507725" sldId="266"/>
            <ac:cxnSpMk id="16" creationId="{D260AF7A-485B-1BD7-4BDE-122B8415865D}"/>
          </ac:cxnSpMkLst>
        </pc:cxnChg>
        <pc:cxnChg chg="add del mod">
          <ac:chgData name="Kevin Li" userId="4cfb8bb203eb7e71" providerId="LiveId" clId="{3013600D-CC18-4A28-9D13-25FC483687F0}" dt="2024-08-23T22:25:13.647" v="5106" actId="478"/>
          <ac:cxnSpMkLst>
            <pc:docMk/>
            <pc:sldMk cId="2841507725" sldId="266"/>
            <ac:cxnSpMk id="19" creationId="{33309590-EFCE-6CE2-96DB-0037490A5248}"/>
          </ac:cxnSpMkLst>
        </pc:cxnChg>
        <pc:cxnChg chg="add mod">
          <ac:chgData name="Kevin Li" userId="4cfb8bb203eb7e71" providerId="LiveId" clId="{3013600D-CC18-4A28-9D13-25FC483687F0}" dt="2024-08-23T22:25:58.257" v="5146" actId="14100"/>
          <ac:cxnSpMkLst>
            <pc:docMk/>
            <pc:sldMk cId="2841507725" sldId="266"/>
            <ac:cxnSpMk id="37" creationId="{BEC15953-7897-6D57-D831-7E5BEEAE1FEA}"/>
          </ac:cxnSpMkLst>
        </pc:cxnChg>
        <pc:cxnChg chg="add mod">
          <ac:chgData name="Kevin Li" userId="4cfb8bb203eb7e71" providerId="LiveId" clId="{3013600D-CC18-4A28-9D13-25FC483687F0}" dt="2024-08-23T22:26:07.201" v="5149" actId="14100"/>
          <ac:cxnSpMkLst>
            <pc:docMk/>
            <pc:sldMk cId="2841507725" sldId="266"/>
            <ac:cxnSpMk id="40" creationId="{663CDC1B-9FFE-7709-B1DB-82FB70A9F336}"/>
          </ac:cxnSpMkLst>
        </pc:cxnChg>
      </pc:sldChg>
      <pc:sldChg chg="addSp modSp new mod modTransition modNotesTx">
        <pc:chgData name="Kevin Li" userId="4cfb8bb203eb7e71" providerId="LiveId" clId="{3013600D-CC18-4A28-9D13-25FC483687F0}" dt="2024-08-23T21:33:52.935" v="4790" actId="14100"/>
        <pc:sldMkLst>
          <pc:docMk/>
          <pc:sldMk cId="556260013" sldId="267"/>
        </pc:sldMkLst>
        <pc:spChg chg="mod">
          <ac:chgData name="Kevin Li" userId="4cfb8bb203eb7e71" providerId="LiveId" clId="{3013600D-CC18-4A28-9D13-25FC483687F0}" dt="2024-08-23T15:39:07.899" v="3800" actId="20577"/>
          <ac:spMkLst>
            <pc:docMk/>
            <pc:sldMk cId="556260013" sldId="267"/>
            <ac:spMk id="2" creationId="{665B8AFA-0920-9D96-60FC-7886E16F8399}"/>
          </ac:spMkLst>
        </pc:spChg>
        <pc:spChg chg="mod">
          <ac:chgData name="Kevin Li" userId="4cfb8bb203eb7e71" providerId="LiveId" clId="{3013600D-CC18-4A28-9D13-25FC483687F0}" dt="2024-08-23T21:33:52.935" v="4790" actId="14100"/>
          <ac:spMkLst>
            <pc:docMk/>
            <pc:sldMk cId="556260013" sldId="267"/>
            <ac:spMk id="3" creationId="{00930430-0A9D-D2EC-2E32-1330BBF4A65F}"/>
          </ac:spMkLst>
        </pc:spChg>
        <pc:picChg chg="add mod">
          <ac:chgData name="Kevin Li" userId="4cfb8bb203eb7e71" providerId="LiveId" clId="{3013600D-CC18-4A28-9D13-25FC483687F0}" dt="2024-08-23T16:42:09.831" v="4670" actId="1076"/>
          <ac:picMkLst>
            <pc:docMk/>
            <pc:sldMk cId="556260013" sldId="267"/>
            <ac:picMk id="8" creationId="{9A8D91EC-916F-D597-C8C7-CB3C14AAE398}"/>
          </ac:picMkLst>
        </pc:picChg>
      </pc:sldChg>
      <pc:sldChg chg="addSp delSp modSp new mod modTransition addAnim delAnim modAnim">
        <pc:chgData name="Kevin Li" userId="4cfb8bb203eb7e71" providerId="LiveId" clId="{3013600D-CC18-4A28-9D13-25FC483687F0}" dt="2024-08-24T13:47:13.594" v="5594" actId="20577"/>
        <pc:sldMkLst>
          <pc:docMk/>
          <pc:sldMk cId="2507025337" sldId="268"/>
        </pc:sldMkLst>
        <pc:spChg chg="mod">
          <ac:chgData name="Kevin Li" userId="4cfb8bb203eb7e71" providerId="LiveId" clId="{3013600D-CC18-4A28-9D13-25FC483687F0}" dt="2024-08-23T15:34:32.255" v="3697" actId="20577"/>
          <ac:spMkLst>
            <pc:docMk/>
            <pc:sldMk cId="2507025337" sldId="268"/>
            <ac:spMk id="2" creationId="{26E47442-C81D-AB8E-7CF4-A979A97B4F90}"/>
          </ac:spMkLst>
        </pc:spChg>
        <pc:spChg chg="del mod">
          <ac:chgData name="Kevin Li" userId="4cfb8bb203eb7e71" providerId="LiveId" clId="{3013600D-CC18-4A28-9D13-25FC483687F0}" dt="2024-08-23T16:13:09.034" v="4292" actId="12084"/>
          <ac:spMkLst>
            <pc:docMk/>
            <pc:sldMk cId="2507025337" sldId="268"/>
            <ac:spMk id="3" creationId="{9CC4BF2D-0C49-9915-2D71-C981D615E1FC}"/>
          </ac:spMkLst>
        </pc:spChg>
        <pc:spChg chg="add">
          <ac:chgData name="Kevin Li" userId="4cfb8bb203eb7e71" providerId="LiveId" clId="{3013600D-CC18-4A28-9D13-25FC483687F0}" dt="2024-08-23T21:40:21.274" v="5035"/>
          <ac:spMkLst>
            <pc:docMk/>
            <pc:sldMk cId="2507025337" sldId="268"/>
            <ac:spMk id="3" creationId="{C64966A7-89F9-B69D-23EE-A2EF42346294}"/>
          </ac:spMkLst>
        </pc:spChg>
        <pc:graphicFrameChg chg="add mod modGraphic">
          <ac:chgData name="Kevin Li" userId="4cfb8bb203eb7e71" providerId="LiveId" clId="{3013600D-CC18-4A28-9D13-25FC483687F0}" dt="2024-08-24T13:47:13.594" v="5594" actId="20577"/>
          <ac:graphicFrameMkLst>
            <pc:docMk/>
            <pc:sldMk cId="2507025337" sldId="268"/>
            <ac:graphicFrameMk id="4" creationId="{FF2DAFFF-7D9F-1906-C7BA-55CE707E55BD}"/>
          </ac:graphicFrameMkLst>
        </pc:graphicFrameChg>
        <pc:picChg chg="add del mod">
          <ac:chgData name="Kevin Li" userId="4cfb8bb203eb7e71" providerId="LiveId" clId="{3013600D-CC18-4A28-9D13-25FC483687F0}" dt="2024-08-23T21:42:01.025" v="5050" actId="21"/>
          <ac:picMkLst>
            <pc:docMk/>
            <pc:sldMk cId="2507025337" sldId="268"/>
            <ac:picMk id="6" creationId="{5EF5D269-1745-A3C1-9422-51193F611A0D}"/>
          </ac:picMkLst>
        </pc:picChg>
      </pc:sldChg>
      <pc:sldChg chg="modSp new del mod">
        <pc:chgData name="Kevin Li" userId="4cfb8bb203eb7e71" providerId="LiveId" clId="{3013600D-CC18-4A28-9D13-25FC483687F0}" dt="2024-08-23T13:57:34.528" v="1935" actId="2696"/>
        <pc:sldMkLst>
          <pc:docMk/>
          <pc:sldMk cId="2340327458" sldId="269"/>
        </pc:sldMkLst>
        <pc:spChg chg="mod">
          <ac:chgData name="Kevin Li" userId="4cfb8bb203eb7e71" providerId="LiveId" clId="{3013600D-CC18-4A28-9D13-25FC483687F0}" dt="2024-08-23T13:45:03.847" v="1118" actId="20577"/>
          <ac:spMkLst>
            <pc:docMk/>
            <pc:sldMk cId="2340327458" sldId="269"/>
            <ac:spMk id="2" creationId="{A17B32AD-65FD-05FF-F7E7-0FA533C5618D}"/>
          </ac:spMkLst>
        </pc:spChg>
        <pc:spChg chg="mod">
          <ac:chgData name="Kevin Li" userId="4cfb8bb203eb7e71" providerId="LiveId" clId="{3013600D-CC18-4A28-9D13-25FC483687F0}" dt="2024-08-23T13:45:09.140" v="1119"/>
          <ac:spMkLst>
            <pc:docMk/>
            <pc:sldMk cId="2340327458" sldId="269"/>
            <ac:spMk id="3" creationId="{3EC00CAA-909B-2B1B-A151-A2E075D63559}"/>
          </ac:spMkLst>
        </pc:spChg>
      </pc:sldChg>
      <pc:sldChg chg="addSp delSp modSp new mod modTransition modNotesTx">
        <pc:chgData name="Kevin Li" userId="4cfb8bb203eb7e71" providerId="LiveId" clId="{3013600D-CC18-4A28-9D13-25FC483687F0}" dt="2024-08-23T15:46:33.438" v="4149" actId="20577"/>
        <pc:sldMkLst>
          <pc:docMk/>
          <pc:sldMk cId="941251838" sldId="270"/>
        </pc:sldMkLst>
        <pc:spChg chg="mod">
          <ac:chgData name="Kevin Li" userId="4cfb8bb203eb7e71" providerId="LiveId" clId="{3013600D-CC18-4A28-9D13-25FC483687F0}" dt="2024-08-23T15:34:43.145" v="3711" actId="20577"/>
          <ac:spMkLst>
            <pc:docMk/>
            <pc:sldMk cId="941251838" sldId="270"/>
            <ac:spMk id="2" creationId="{9F6FE9E8-73D1-53B6-95D3-496736913021}"/>
          </ac:spMkLst>
        </pc:spChg>
        <pc:spChg chg="del mod">
          <ac:chgData name="Kevin Li" userId="4cfb8bb203eb7e71" providerId="LiveId" clId="{3013600D-CC18-4A28-9D13-25FC483687F0}" dt="2024-08-23T15:46:14.493" v="4145" actId="12084"/>
          <ac:spMkLst>
            <pc:docMk/>
            <pc:sldMk cId="941251838" sldId="270"/>
            <ac:spMk id="3" creationId="{5C6DE7EE-714B-7479-C613-32A1EF8F03FA}"/>
          </ac:spMkLst>
        </pc:spChg>
        <pc:graphicFrameChg chg="add mod modGraphic">
          <ac:chgData name="Kevin Li" userId="4cfb8bb203eb7e71" providerId="LiveId" clId="{3013600D-CC18-4A28-9D13-25FC483687F0}" dt="2024-08-23T15:46:33.438" v="4149" actId="20577"/>
          <ac:graphicFrameMkLst>
            <pc:docMk/>
            <pc:sldMk cId="941251838" sldId="270"/>
            <ac:graphicFrameMk id="4" creationId="{58EAFF36-8428-2ACB-0FDD-1ECF0688BF63}"/>
          </ac:graphicFrameMkLst>
        </pc:graphicFrameChg>
      </pc:sldChg>
      <pc:sldChg chg="modSp new del mod">
        <pc:chgData name="Kevin Li" userId="4cfb8bb203eb7e71" providerId="LiveId" clId="{3013600D-CC18-4A28-9D13-25FC483687F0}" dt="2024-08-23T14:00:56.725" v="2350" actId="47"/>
        <pc:sldMkLst>
          <pc:docMk/>
          <pc:sldMk cId="2876077578" sldId="271"/>
        </pc:sldMkLst>
        <pc:spChg chg="mod">
          <ac:chgData name="Kevin Li" userId="4cfb8bb203eb7e71" providerId="LiveId" clId="{3013600D-CC18-4A28-9D13-25FC483687F0}" dt="2024-08-23T13:46:05.457" v="1205" actId="20577"/>
          <ac:spMkLst>
            <pc:docMk/>
            <pc:sldMk cId="2876077578" sldId="271"/>
            <ac:spMk id="2" creationId="{8EAC4114-85B7-C3DB-6F50-F101D9DF9855}"/>
          </ac:spMkLst>
        </pc:spChg>
        <pc:spChg chg="mod">
          <ac:chgData name="Kevin Li" userId="4cfb8bb203eb7e71" providerId="LiveId" clId="{3013600D-CC18-4A28-9D13-25FC483687F0}" dt="2024-08-23T13:45:47.581" v="1158" actId="27636"/>
          <ac:spMkLst>
            <pc:docMk/>
            <pc:sldMk cId="2876077578" sldId="271"/>
            <ac:spMk id="3" creationId="{2B28141D-D2AF-F567-628B-B9C1D6AF89C2}"/>
          </ac:spMkLst>
        </pc:spChg>
      </pc:sldChg>
      <pc:sldChg chg="addSp delSp modSp new del mod modTransition setBg">
        <pc:chgData name="Kevin Li" userId="4cfb8bb203eb7e71" providerId="LiveId" clId="{3013600D-CC18-4A28-9D13-25FC483687F0}" dt="2024-08-23T15:33:07.457" v="3645" actId="47"/>
        <pc:sldMkLst>
          <pc:docMk/>
          <pc:sldMk cId="3315254529" sldId="272"/>
        </pc:sldMkLst>
        <pc:spChg chg="mod">
          <ac:chgData name="Kevin Li" userId="4cfb8bb203eb7e71" providerId="LiveId" clId="{3013600D-CC18-4A28-9D13-25FC483687F0}" dt="2024-08-23T14:15:56.963" v="2646" actId="26606"/>
          <ac:spMkLst>
            <pc:docMk/>
            <pc:sldMk cId="3315254529" sldId="272"/>
            <ac:spMk id="2" creationId="{42917874-03B9-EF4F-BE76-D794E226495F}"/>
          </ac:spMkLst>
        </pc:spChg>
        <pc:spChg chg="mod">
          <ac:chgData name="Kevin Li" userId="4cfb8bb203eb7e71" providerId="LiveId" clId="{3013600D-CC18-4A28-9D13-25FC483687F0}" dt="2024-08-23T14:17:11.663" v="2650" actId="21"/>
          <ac:spMkLst>
            <pc:docMk/>
            <pc:sldMk cId="3315254529" sldId="272"/>
            <ac:spMk id="3" creationId="{5CDD0D23-84C3-DF6C-10C6-43162A14DC0C}"/>
          </ac:spMkLst>
        </pc:spChg>
        <pc:spChg chg="add del">
          <ac:chgData name="Kevin Li" userId="4cfb8bb203eb7e71" providerId="LiveId" clId="{3013600D-CC18-4A28-9D13-25FC483687F0}" dt="2024-08-23T14:15:56.963" v="2646" actId="26606"/>
          <ac:spMkLst>
            <pc:docMk/>
            <pc:sldMk cId="3315254529" sldId="272"/>
            <ac:spMk id="9" creationId="{9427AF5F-9A0E-42B7-A252-FD64C9885F9C}"/>
          </ac:spMkLst>
        </pc:spChg>
        <pc:picChg chg="add mod">
          <ac:chgData name="Kevin Li" userId="4cfb8bb203eb7e71" providerId="LiveId" clId="{3013600D-CC18-4A28-9D13-25FC483687F0}" dt="2024-08-23T15:22:40.257" v="3636" actId="14100"/>
          <ac:picMkLst>
            <pc:docMk/>
            <pc:sldMk cId="3315254529" sldId="272"/>
            <ac:picMk id="4" creationId="{3012C518-C059-0F25-5049-20DBC6D03E40}"/>
          </ac:picMkLst>
        </pc:picChg>
      </pc:sldChg>
      <pc:sldChg chg="addSp delSp modSp new del mod modTransition modAnim">
        <pc:chgData name="Kevin Li" userId="4cfb8bb203eb7e71" providerId="LiveId" clId="{3013600D-CC18-4A28-9D13-25FC483687F0}" dt="2024-08-23T15:41:13.646" v="3824" actId="47"/>
        <pc:sldMkLst>
          <pc:docMk/>
          <pc:sldMk cId="1370373495" sldId="273"/>
        </pc:sldMkLst>
        <pc:spChg chg="mod">
          <ac:chgData name="Kevin Li" userId="4cfb8bb203eb7e71" providerId="LiveId" clId="{3013600D-CC18-4A28-9D13-25FC483687F0}" dt="2024-08-23T15:40:13.862" v="3821" actId="20577"/>
          <ac:spMkLst>
            <pc:docMk/>
            <pc:sldMk cId="1370373495" sldId="273"/>
            <ac:spMk id="2" creationId="{78614ACD-91F7-2A18-072A-282969C63522}"/>
          </ac:spMkLst>
        </pc:spChg>
        <pc:spChg chg="mod">
          <ac:chgData name="Kevin Li" userId="4cfb8bb203eb7e71" providerId="LiveId" clId="{3013600D-CC18-4A28-9D13-25FC483687F0}" dt="2024-08-23T13:47:02.956" v="1271"/>
          <ac:spMkLst>
            <pc:docMk/>
            <pc:sldMk cId="1370373495" sldId="273"/>
            <ac:spMk id="3" creationId="{F4EDCB5E-4E22-A523-DDFC-03BCDA65897A}"/>
          </ac:spMkLst>
        </pc:spChg>
        <pc:picChg chg="add del mod">
          <ac:chgData name="Kevin Li" userId="4cfb8bb203eb7e71" providerId="LiveId" clId="{3013600D-CC18-4A28-9D13-25FC483687F0}" dt="2024-08-23T15:40:19.978" v="3822" actId="478"/>
          <ac:picMkLst>
            <pc:docMk/>
            <pc:sldMk cId="1370373495" sldId="273"/>
            <ac:picMk id="4" creationId="{050830C1-CE17-2705-652C-37E83D2F0E75}"/>
          </ac:picMkLst>
        </pc:picChg>
        <pc:picChg chg="add mod">
          <ac:chgData name="Kevin Li" userId="4cfb8bb203eb7e71" providerId="LiveId" clId="{3013600D-CC18-4A28-9D13-25FC483687F0}" dt="2024-08-23T15:12:23.120" v="3569" actId="1076"/>
          <ac:picMkLst>
            <pc:docMk/>
            <pc:sldMk cId="1370373495" sldId="273"/>
            <ac:picMk id="1026" creationId="{5D536218-3254-B993-863C-52D61CE2F479}"/>
          </ac:picMkLst>
        </pc:picChg>
      </pc:sldChg>
      <pc:sldChg chg="addSp delSp modSp new mod modTransition setBg">
        <pc:chgData name="Kevin Li" userId="4cfb8bb203eb7e71" providerId="LiveId" clId="{3013600D-CC18-4A28-9D13-25FC483687F0}" dt="2024-08-23T21:35:25.628" v="4815" actId="1076"/>
        <pc:sldMkLst>
          <pc:docMk/>
          <pc:sldMk cId="1184017826" sldId="274"/>
        </pc:sldMkLst>
        <pc:spChg chg="mod">
          <ac:chgData name="Kevin Li" userId="4cfb8bb203eb7e71" providerId="LiveId" clId="{3013600D-CC18-4A28-9D13-25FC483687F0}" dt="2024-08-23T15:41:27.151" v="3842" actId="20577"/>
          <ac:spMkLst>
            <pc:docMk/>
            <pc:sldMk cId="1184017826" sldId="274"/>
            <ac:spMk id="2" creationId="{932113E8-A422-0DF2-2476-CC1828FC2DE3}"/>
          </ac:spMkLst>
        </pc:spChg>
        <pc:spChg chg="mod">
          <ac:chgData name="Kevin Li" userId="4cfb8bb203eb7e71" providerId="LiveId" clId="{3013600D-CC18-4A28-9D13-25FC483687F0}" dt="2024-08-23T16:31:25.326" v="4561" actId="20577"/>
          <ac:spMkLst>
            <pc:docMk/>
            <pc:sldMk cId="1184017826" sldId="274"/>
            <ac:spMk id="3" creationId="{5491314D-CE33-46C8-5545-E81387B1870A}"/>
          </ac:spMkLst>
        </pc:spChg>
        <pc:spChg chg="add">
          <ac:chgData name="Kevin Li" userId="4cfb8bb203eb7e71" providerId="LiveId" clId="{3013600D-CC18-4A28-9D13-25FC483687F0}" dt="2024-08-23T14:25:49.721" v="2827"/>
          <ac:spMkLst>
            <pc:docMk/>
            <pc:sldMk cId="1184017826" sldId="274"/>
            <ac:spMk id="4" creationId="{945CD8BA-E105-4464-5BB2-F38308C0D3C0}"/>
          </ac:spMkLst>
        </pc:spChg>
        <pc:spChg chg="add mod ord">
          <ac:chgData name="Kevin Li" userId="4cfb8bb203eb7e71" providerId="LiveId" clId="{3013600D-CC18-4A28-9D13-25FC483687F0}" dt="2024-08-23T14:27:19.001" v="2858" actId="26606"/>
          <ac:spMkLst>
            <pc:docMk/>
            <pc:sldMk cId="1184017826" sldId="274"/>
            <ac:spMk id="5" creationId="{BC97E2F2-4934-5A9A-CC52-E216A77CE2E5}"/>
          </ac:spMkLst>
        </pc:spChg>
        <pc:spChg chg="add del">
          <ac:chgData name="Kevin Li" userId="4cfb8bb203eb7e71" providerId="LiveId" clId="{3013600D-CC18-4A28-9D13-25FC483687F0}" dt="2024-08-23T14:26:24.443" v="2834" actId="26606"/>
          <ac:spMkLst>
            <pc:docMk/>
            <pc:sldMk cId="1184017826" sldId="274"/>
            <ac:spMk id="12" creationId="{04812C46-200A-4DEB-A05E-3ED6C68C2387}"/>
          </ac:spMkLst>
        </pc:spChg>
        <pc:spChg chg="add del">
          <ac:chgData name="Kevin Li" userId="4cfb8bb203eb7e71" providerId="LiveId" clId="{3013600D-CC18-4A28-9D13-25FC483687F0}" dt="2024-08-23T14:26:24.443" v="2834" actId="26606"/>
          <ac:spMkLst>
            <pc:docMk/>
            <pc:sldMk cId="1184017826" sldId="274"/>
            <ac:spMk id="14" creationId="{D1EA859B-E555-4109-94F3-6700E046E008}"/>
          </ac:spMkLst>
        </pc:spChg>
        <pc:grpChg chg="add del">
          <ac:chgData name="Kevin Li" userId="4cfb8bb203eb7e71" providerId="LiveId" clId="{3013600D-CC18-4A28-9D13-25FC483687F0}" dt="2024-08-23T14:27:19.001" v="2858" actId="26606"/>
          <ac:grpSpMkLst>
            <pc:docMk/>
            <pc:sldMk cId="1184017826" sldId="274"/>
            <ac:grpSpMk id="16" creationId="{3AFCAD34-1AFC-BC1A-F6B2-C34C63912EAB}"/>
          </ac:grpSpMkLst>
        </pc:grpChg>
        <pc:grpChg chg="add del">
          <ac:chgData name="Kevin Li" userId="4cfb8bb203eb7e71" providerId="LiveId" clId="{3013600D-CC18-4A28-9D13-25FC483687F0}" dt="2024-08-23T14:27:18.199" v="2856" actId="26606"/>
          <ac:grpSpMkLst>
            <pc:docMk/>
            <pc:sldMk cId="1184017826" sldId="274"/>
            <ac:grpSpMk id="22" creationId="{6258F736-B256-8039-9DC6-F4E49A5C5AD5}"/>
          </ac:grpSpMkLst>
        </pc:grpChg>
        <pc:picChg chg="add mod modCrop">
          <ac:chgData name="Kevin Li" userId="4cfb8bb203eb7e71" providerId="LiveId" clId="{3013600D-CC18-4A28-9D13-25FC483687F0}" dt="2024-08-23T21:35:25.628" v="4815" actId="1076"/>
          <ac:picMkLst>
            <pc:docMk/>
            <pc:sldMk cId="1184017826" sldId="274"/>
            <ac:picMk id="4" creationId="{E3F00F16-CFEF-BBEF-FFBF-204B00884192}"/>
          </ac:picMkLst>
        </pc:picChg>
        <pc:picChg chg="add del mod ord modCrop">
          <ac:chgData name="Kevin Li" userId="4cfb8bb203eb7e71" providerId="LiveId" clId="{3013600D-CC18-4A28-9D13-25FC483687F0}" dt="2024-08-23T21:34:27.351" v="4792" actId="21"/>
          <ac:picMkLst>
            <pc:docMk/>
            <pc:sldMk cId="1184017826" sldId="274"/>
            <ac:picMk id="7" creationId="{320BB942-D6DF-980A-50ED-FEBA01B7541F}"/>
          </ac:picMkLst>
        </pc:picChg>
      </pc:sldChg>
      <pc:sldChg chg="add del">
        <pc:chgData name="Kevin Li" userId="4cfb8bb203eb7e71" providerId="LiveId" clId="{3013600D-CC18-4A28-9D13-25FC483687F0}" dt="2024-08-23T14:04:30.940" v="2373"/>
        <pc:sldMkLst>
          <pc:docMk/>
          <pc:sldMk cId="966355324" sldId="275"/>
        </pc:sldMkLst>
      </pc:sldChg>
      <pc:sldChg chg="addSp delSp modSp new mod modTransition modNotesTx">
        <pc:chgData name="Kevin Li" userId="4cfb8bb203eb7e71" providerId="LiveId" clId="{3013600D-CC18-4A28-9D13-25FC483687F0}" dt="2024-08-23T21:37:03.334" v="4878" actId="313"/>
        <pc:sldMkLst>
          <pc:docMk/>
          <pc:sldMk cId="3316707307" sldId="275"/>
        </pc:sldMkLst>
        <pc:spChg chg="mod">
          <ac:chgData name="Kevin Li" userId="4cfb8bb203eb7e71" providerId="LiveId" clId="{3013600D-CC18-4A28-9D13-25FC483687F0}" dt="2024-08-23T21:36:22.434" v="4828" actId="20577"/>
          <ac:spMkLst>
            <pc:docMk/>
            <pc:sldMk cId="3316707307" sldId="275"/>
            <ac:spMk id="2" creationId="{52C8C7B0-46CA-4D2E-33B4-1AC5ACA7355C}"/>
          </ac:spMkLst>
        </pc:spChg>
        <pc:spChg chg="add del mod">
          <ac:chgData name="Kevin Li" userId="4cfb8bb203eb7e71" providerId="LiveId" clId="{3013600D-CC18-4A28-9D13-25FC483687F0}" dt="2024-08-23T15:18:28.378" v="3596" actId="12084"/>
          <ac:spMkLst>
            <pc:docMk/>
            <pc:sldMk cId="3316707307" sldId="275"/>
            <ac:spMk id="3" creationId="{C44F1453-7E67-BC40-32C0-64C67D6ED2D9}"/>
          </ac:spMkLst>
        </pc:spChg>
        <pc:graphicFrameChg chg="add mod modGraphic">
          <ac:chgData name="Kevin Li" userId="4cfb8bb203eb7e71" providerId="LiveId" clId="{3013600D-CC18-4A28-9D13-25FC483687F0}" dt="2024-08-23T15:17:17.705" v="3584" actId="12084"/>
          <ac:graphicFrameMkLst>
            <pc:docMk/>
            <pc:sldMk cId="3316707307" sldId="275"/>
            <ac:graphicFrameMk id="4" creationId="{36DDAE75-5FC5-A630-6837-3BD686927C18}"/>
          </ac:graphicFrameMkLst>
        </pc:graphicFrameChg>
        <pc:graphicFrameChg chg="add mod modGraphic">
          <ac:chgData name="Kevin Li" userId="4cfb8bb203eb7e71" providerId="LiveId" clId="{3013600D-CC18-4A28-9D13-25FC483687F0}" dt="2024-08-23T21:37:03.334" v="4878" actId="313"/>
          <ac:graphicFrameMkLst>
            <pc:docMk/>
            <pc:sldMk cId="3316707307" sldId="275"/>
            <ac:graphicFrameMk id="5" creationId="{9AFFA180-0B7B-FA32-EF1E-17A22485838C}"/>
          </ac:graphicFrameMkLst>
        </pc:graphicFrameChg>
      </pc:sldChg>
      <pc:sldChg chg="addSp delSp modSp new mod modTransition">
        <pc:chgData name="Kevin Li" userId="4cfb8bb203eb7e71" providerId="LiveId" clId="{3013600D-CC18-4A28-9D13-25FC483687F0}" dt="2024-08-23T21:38:28.457" v="4910" actId="20577"/>
        <pc:sldMkLst>
          <pc:docMk/>
          <pc:sldMk cId="3114447952" sldId="276"/>
        </pc:sldMkLst>
        <pc:spChg chg="mod">
          <ac:chgData name="Kevin Li" userId="4cfb8bb203eb7e71" providerId="LiveId" clId="{3013600D-CC18-4A28-9D13-25FC483687F0}" dt="2024-08-23T14:06:12.264" v="2521" actId="20577"/>
          <ac:spMkLst>
            <pc:docMk/>
            <pc:sldMk cId="3114447952" sldId="276"/>
            <ac:spMk id="2" creationId="{45BF420D-C6C4-31F0-2443-DD01FAD29310}"/>
          </ac:spMkLst>
        </pc:spChg>
        <pc:spChg chg="mod">
          <ac:chgData name="Kevin Li" userId="4cfb8bb203eb7e71" providerId="LiveId" clId="{3013600D-CC18-4A28-9D13-25FC483687F0}" dt="2024-08-23T21:38:28.457" v="4910" actId="20577"/>
          <ac:spMkLst>
            <pc:docMk/>
            <pc:sldMk cId="3114447952" sldId="276"/>
            <ac:spMk id="3" creationId="{73A56D35-4472-1E65-2AB6-E49C1D80DCFE}"/>
          </ac:spMkLst>
        </pc:spChg>
        <pc:spChg chg="add">
          <ac:chgData name="Kevin Li" userId="4cfb8bb203eb7e71" providerId="LiveId" clId="{3013600D-CC18-4A28-9D13-25FC483687F0}" dt="2024-08-23T16:40:15.263" v="4646"/>
          <ac:spMkLst>
            <pc:docMk/>
            <pc:sldMk cId="3114447952" sldId="276"/>
            <ac:spMk id="4" creationId="{D8617D9B-1556-7AF0-3196-F5E601B4871A}"/>
          </ac:spMkLst>
        </pc:spChg>
        <pc:picChg chg="add mod">
          <ac:chgData name="Kevin Li" userId="4cfb8bb203eb7e71" providerId="LiveId" clId="{3013600D-CC18-4A28-9D13-25FC483687F0}" dt="2024-08-23T16:41:21.943" v="4663" actId="1076"/>
          <ac:picMkLst>
            <pc:docMk/>
            <pc:sldMk cId="3114447952" sldId="276"/>
            <ac:picMk id="6" creationId="{AEB813B8-CDFC-A891-58BE-CE513DE7AC6D}"/>
          </ac:picMkLst>
        </pc:picChg>
        <pc:picChg chg="add del mod">
          <ac:chgData name="Kevin Li" userId="4cfb8bb203eb7e71" providerId="LiveId" clId="{3013600D-CC18-4A28-9D13-25FC483687F0}" dt="2024-08-23T16:41:53.048" v="4666" actId="21"/>
          <ac:picMkLst>
            <pc:docMk/>
            <pc:sldMk cId="3114447952" sldId="276"/>
            <ac:picMk id="8" creationId="{9A8D91EC-916F-D597-C8C7-CB3C14AAE398}"/>
          </ac:picMkLst>
        </pc:picChg>
      </pc:sldChg>
      <pc:sldChg chg="addSp delSp modSp new mod modTransition">
        <pc:chgData name="Kevin Li" userId="4cfb8bb203eb7e71" providerId="LiveId" clId="{3013600D-CC18-4A28-9D13-25FC483687F0}" dt="2024-08-24T13:23:03.523" v="5365" actId="478"/>
        <pc:sldMkLst>
          <pc:docMk/>
          <pc:sldMk cId="161777402" sldId="277"/>
        </pc:sldMkLst>
        <pc:spChg chg="mod">
          <ac:chgData name="Kevin Li" userId="4cfb8bb203eb7e71" providerId="LiveId" clId="{3013600D-CC18-4A28-9D13-25FC483687F0}" dt="2024-08-23T14:06:27.922" v="2550" actId="20577"/>
          <ac:spMkLst>
            <pc:docMk/>
            <pc:sldMk cId="161777402" sldId="277"/>
            <ac:spMk id="2" creationId="{B1F6B02D-7B47-B13F-6AC0-801A3C2D7419}"/>
          </ac:spMkLst>
        </pc:spChg>
        <pc:spChg chg="mod">
          <ac:chgData name="Kevin Li" userId="4cfb8bb203eb7e71" providerId="LiveId" clId="{3013600D-CC18-4A28-9D13-25FC483687F0}" dt="2024-08-23T21:50:25.123" v="5057" actId="14100"/>
          <ac:spMkLst>
            <pc:docMk/>
            <pc:sldMk cId="161777402" sldId="277"/>
            <ac:spMk id="3" creationId="{784E5126-D267-9570-3A98-3648977C4AED}"/>
          </ac:spMkLst>
        </pc:spChg>
        <pc:picChg chg="add del mod">
          <ac:chgData name="Kevin Li" userId="4cfb8bb203eb7e71" providerId="LiveId" clId="{3013600D-CC18-4A28-9D13-25FC483687F0}" dt="2024-08-24T13:23:03.523" v="5365" actId="478"/>
          <ac:picMkLst>
            <pc:docMk/>
            <pc:sldMk cId="161777402" sldId="277"/>
            <ac:picMk id="2050" creationId="{FA54FB6E-BBEA-DC11-2ECB-871B1453E25F}"/>
          </ac:picMkLst>
        </pc:picChg>
      </pc:sldChg>
      <pc:sldChg chg="addSp delSp modSp new mod ord modTransition">
        <pc:chgData name="Kevin Li" userId="4cfb8bb203eb7e71" providerId="LiveId" clId="{3013600D-CC18-4A28-9D13-25FC483687F0}" dt="2024-08-23T21:32:25.762" v="4756" actId="20577"/>
        <pc:sldMkLst>
          <pc:docMk/>
          <pc:sldMk cId="1203940246" sldId="278"/>
        </pc:sldMkLst>
        <pc:spChg chg="mod">
          <ac:chgData name="Kevin Li" userId="4cfb8bb203eb7e71" providerId="LiveId" clId="{3013600D-CC18-4A28-9D13-25FC483687F0}" dt="2024-08-23T21:32:25.762" v="4756" actId="20577"/>
          <ac:spMkLst>
            <pc:docMk/>
            <pc:sldMk cId="1203940246" sldId="278"/>
            <ac:spMk id="2" creationId="{346C7314-F587-8886-6A3C-9E8CA210C5F8}"/>
          </ac:spMkLst>
        </pc:spChg>
        <pc:spChg chg="mod">
          <ac:chgData name="Kevin Li" userId="4cfb8bb203eb7e71" providerId="LiveId" clId="{3013600D-CC18-4A28-9D13-25FC483687F0}" dt="2024-08-23T14:22:48.443" v="2768" actId="14100"/>
          <ac:spMkLst>
            <pc:docMk/>
            <pc:sldMk cId="1203940246" sldId="278"/>
            <ac:spMk id="3" creationId="{A6F7DC6F-347B-B6AE-23C0-24C8707E9939}"/>
          </ac:spMkLst>
        </pc:spChg>
        <pc:spChg chg="add del mod">
          <ac:chgData name="Kevin Li" userId="4cfb8bb203eb7e71" providerId="LiveId" clId="{3013600D-CC18-4A28-9D13-25FC483687F0}" dt="2024-08-23T14:18:33.830" v="2658" actId="22"/>
          <ac:spMkLst>
            <pc:docMk/>
            <pc:sldMk cId="1203940246" sldId="278"/>
            <ac:spMk id="5" creationId="{96D35CAF-4BD6-BA3F-18D5-B9A169BA23B6}"/>
          </ac:spMkLst>
        </pc:spChg>
        <pc:spChg chg="add del">
          <ac:chgData name="Kevin Li" userId="4cfb8bb203eb7e71" providerId="LiveId" clId="{3013600D-CC18-4A28-9D13-25FC483687F0}" dt="2024-08-23T14:18:43.529" v="2664" actId="22"/>
          <ac:spMkLst>
            <pc:docMk/>
            <pc:sldMk cId="1203940246" sldId="278"/>
            <ac:spMk id="7" creationId="{16CC6DDD-97DE-8898-1F70-9C98E2DF116F}"/>
          </ac:spMkLst>
        </pc:spChg>
        <pc:spChg chg="add del mod">
          <ac:chgData name="Kevin Li" userId="4cfb8bb203eb7e71" providerId="LiveId" clId="{3013600D-CC18-4A28-9D13-25FC483687F0}" dt="2024-08-23T14:21:08.262" v="2749" actId="478"/>
          <ac:spMkLst>
            <pc:docMk/>
            <pc:sldMk cId="1203940246" sldId="278"/>
            <ac:spMk id="9" creationId="{11B12B68-F0D9-4844-46F6-FD7B799D2CC4}"/>
          </ac:spMkLst>
        </pc:spChg>
        <pc:spChg chg="add mod">
          <ac:chgData name="Kevin Li" userId="4cfb8bb203eb7e71" providerId="LiveId" clId="{3013600D-CC18-4A28-9D13-25FC483687F0}" dt="2024-08-23T14:22:20.327" v="2761" actId="1076"/>
          <ac:spMkLst>
            <pc:docMk/>
            <pc:sldMk cId="1203940246" sldId="278"/>
            <ac:spMk id="10" creationId="{06981123-EB64-A53F-E945-834E286277C1}"/>
          </ac:spMkLst>
        </pc:spChg>
        <pc:spChg chg="add mod">
          <ac:chgData name="Kevin Li" userId="4cfb8bb203eb7e71" providerId="LiveId" clId="{3013600D-CC18-4A28-9D13-25FC483687F0}" dt="2024-08-23T14:22:44.928" v="2767" actId="1076"/>
          <ac:spMkLst>
            <pc:docMk/>
            <pc:sldMk cId="1203940246" sldId="278"/>
            <ac:spMk id="11" creationId="{54590DC7-A6F1-883C-8AD4-91A548E3DDF9}"/>
          </ac:spMkLst>
        </pc:spChg>
        <pc:spChg chg="add mod">
          <ac:chgData name="Kevin Li" userId="4cfb8bb203eb7e71" providerId="LiveId" clId="{3013600D-CC18-4A28-9D13-25FC483687F0}" dt="2024-08-23T14:23:53.351" v="2811" actId="20577"/>
          <ac:spMkLst>
            <pc:docMk/>
            <pc:sldMk cId="1203940246" sldId="278"/>
            <ac:spMk id="12" creationId="{C4225791-8D41-00B1-A08B-00173DE344B2}"/>
          </ac:spMkLst>
        </pc:spChg>
      </pc:sldChg>
      <pc:sldChg chg="addSp delSp modSp new mod modTransition">
        <pc:chgData name="Kevin Li" userId="4cfb8bb203eb7e71" providerId="LiveId" clId="{3013600D-CC18-4A28-9D13-25FC483687F0}" dt="2024-08-23T16:39:46.928" v="4645" actId="255"/>
        <pc:sldMkLst>
          <pc:docMk/>
          <pc:sldMk cId="1352481201" sldId="279"/>
        </pc:sldMkLst>
        <pc:spChg chg="mod">
          <ac:chgData name="Kevin Li" userId="4cfb8bb203eb7e71" providerId="LiveId" clId="{3013600D-CC18-4A28-9D13-25FC483687F0}" dt="2024-08-23T14:06:50.979" v="2626" actId="20577"/>
          <ac:spMkLst>
            <pc:docMk/>
            <pc:sldMk cId="1352481201" sldId="279"/>
            <ac:spMk id="2" creationId="{FCD67A14-6322-6C73-2CE4-4F89772C597E}"/>
          </ac:spMkLst>
        </pc:spChg>
        <pc:spChg chg="del mod">
          <ac:chgData name="Kevin Li" userId="4cfb8bb203eb7e71" providerId="LiveId" clId="{3013600D-CC18-4A28-9D13-25FC483687F0}" dt="2024-08-23T16:37:55.206" v="4597" actId="478"/>
          <ac:spMkLst>
            <pc:docMk/>
            <pc:sldMk cId="1352481201" sldId="279"/>
            <ac:spMk id="3" creationId="{58F6275D-0790-F4FD-E466-BA01F5EDF001}"/>
          </ac:spMkLst>
        </pc:spChg>
        <pc:spChg chg="add">
          <ac:chgData name="Kevin Li" userId="4cfb8bb203eb7e71" providerId="LiveId" clId="{3013600D-CC18-4A28-9D13-25FC483687F0}" dt="2024-08-23T16:37:46.364" v="4593"/>
          <ac:spMkLst>
            <pc:docMk/>
            <pc:sldMk cId="1352481201" sldId="279"/>
            <ac:spMk id="4" creationId="{0CA2CA6A-4DC9-5203-594A-CD09CB999E76}"/>
          </ac:spMkLst>
        </pc:spChg>
        <pc:spChg chg="add del mod">
          <ac:chgData name="Kevin Li" userId="4cfb8bb203eb7e71" providerId="LiveId" clId="{3013600D-CC18-4A28-9D13-25FC483687F0}" dt="2024-08-23T16:38:10.638" v="4599"/>
          <ac:spMkLst>
            <pc:docMk/>
            <pc:sldMk cId="1352481201" sldId="279"/>
            <ac:spMk id="6" creationId="{9AFD405B-5CE4-3EB5-74D8-009FD3614861}"/>
          </ac:spMkLst>
        </pc:spChg>
        <pc:spChg chg="add">
          <ac:chgData name="Kevin Li" userId="4cfb8bb203eb7e71" providerId="LiveId" clId="{3013600D-CC18-4A28-9D13-25FC483687F0}" dt="2024-08-23T16:37:55.652" v="4598"/>
          <ac:spMkLst>
            <pc:docMk/>
            <pc:sldMk cId="1352481201" sldId="279"/>
            <ac:spMk id="7" creationId="{4906FE23-0B6E-07B8-48BF-D45E5D18F445}"/>
          </ac:spMkLst>
        </pc:spChg>
        <pc:spChg chg="add del mod">
          <ac:chgData name="Kevin Li" userId="4cfb8bb203eb7e71" providerId="LiveId" clId="{3013600D-CC18-4A28-9D13-25FC483687F0}" dt="2024-08-23T16:38:29.675" v="4603" actId="478"/>
          <ac:spMkLst>
            <pc:docMk/>
            <pc:sldMk cId="1352481201" sldId="279"/>
            <ac:spMk id="8" creationId="{B17C7C62-9E5D-0420-6E33-2EC014E2756D}"/>
          </ac:spMkLst>
        </pc:spChg>
        <pc:spChg chg="add mod">
          <ac:chgData name="Kevin Li" userId="4cfb8bb203eb7e71" providerId="LiveId" clId="{3013600D-CC18-4A28-9D13-25FC483687F0}" dt="2024-08-23T16:39:46.928" v="4645" actId="255"/>
          <ac:spMkLst>
            <pc:docMk/>
            <pc:sldMk cId="1352481201" sldId="279"/>
            <ac:spMk id="9" creationId="{9197E7D7-E979-BDCD-D216-8D6CF81F59E7}"/>
          </ac:spMkLst>
        </pc:spChg>
      </pc:sldChg>
      <pc:sldChg chg="addSp delSp modSp new mod modTransition modClrScheme chgLayout">
        <pc:chgData name="Kevin Li" userId="4cfb8bb203eb7e71" providerId="LiveId" clId="{3013600D-CC18-4A28-9D13-25FC483687F0}" dt="2024-08-23T14:47:42.947" v="3104"/>
        <pc:sldMkLst>
          <pc:docMk/>
          <pc:sldMk cId="2776612346" sldId="280"/>
        </pc:sldMkLst>
        <pc:spChg chg="mod">
          <ac:chgData name="Kevin Li" userId="4cfb8bb203eb7e71" providerId="LiveId" clId="{3013600D-CC18-4A28-9D13-25FC483687F0}" dt="2024-08-23T14:31:17.444" v="2901" actId="26606"/>
          <ac:spMkLst>
            <pc:docMk/>
            <pc:sldMk cId="2776612346" sldId="280"/>
            <ac:spMk id="2" creationId="{B9BE2DE7-7EE6-E529-D61F-3072B1C85137}"/>
          </ac:spMkLst>
        </pc:spChg>
        <pc:spChg chg="del">
          <ac:chgData name="Kevin Li" userId="4cfb8bb203eb7e71" providerId="LiveId" clId="{3013600D-CC18-4A28-9D13-25FC483687F0}" dt="2024-08-23T14:31:09.243" v="2897"/>
          <ac:spMkLst>
            <pc:docMk/>
            <pc:sldMk cId="2776612346" sldId="280"/>
            <ac:spMk id="3" creationId="{C745935A-11FF-6B20-918B-C3472801F317}"/>
          </ac:spMkLst>
        </pc:spChg>
        <pc:spChg chg="add">
          <ac:chgData name="Kevin Li" userId="4cfb8bb203eb7e71" providerId="LiveId" clId="{3013600D-CC18-4A28-9D13-25FC483687F0}" dt="2024-08-23T14:31:01.506" v="2896"/>
          <ac:spMkLst>
            <pc:docMk/>
            <pc:sldMk cId="2776612346" sldId="280"/>
            <ac:spMk id="4" creationId="{BDD50E9D-7FD4-CF1E-9C76-86CBDA169E10}"/>
          </ac:spMkLst>
        </pc:spChg>
        <pc:spChg chg="add mod">
          <ac:chgData name="Kevin Li" userId="4cfb8bb203eb7e71" providerId="LiveId" clId="{3013600D-CC18-4A28-9D13-25FC483687F0}" dt="2024-08-23T14:36:12.008" v="2998" actId="14100"/>
          <ac:spMkLst>
            <pc:docMk/>
            <pc:sldMk cId="2776612346" sldId="280"/>
            <ac:spMk id="11" creationId="{9EB25984-0DE6-9C8F-91B4-944882A0B77E}"/>
          </ac:spMkLst>
        </pc:spChg>
        <pc:picChg chg="add mod">
          <ac:chgData name="Kevin Li" userId="4cfb8bb203eb7e71" providerId="LiveId" clId="{3013600D-CC18-4A28-9D13-25FC483687F0}" dt="2024-08-23T14:36:14.083" v="2999" actId="1076"/>
          <ac:picMkLst>
            <pc:docMk/>
            <pc:sldMk cId="2776612346" sldId="280"/>
            <ac:picMk id="6" creationId="{06E54E5E-E952-3C8B-2BD9-210A3075317A}"/>
          </ac:picMkLst>
        </pc:picChg>
      </pc:sldChg>
      <pc:sldChg chg="addSp delSp modSp add mod ord modTransition">
        <pc:chgData name="Kevin Li" userId="4cfb8bb203eb7e71" providerId="LiveId" clId="{3013600D-CC18-4A28-9D13-25FC483687F0}" dt="2024-08-24T13:23:11.821" v="5366" actId="478"/>
        <pc:sldMkLst>
          <pc:docMk/>
          <pc:sldMk cId="1753796718" sldId="281"/>
        </pc:sldMkLst>
        <pc:spChg chg="mod">
          <ac:chgData name="Kevin Li" userId="4cfb8bb203eb7e71" providerId="LiveId" clId="{3013600D-CC18-4A28-9D13-25FC483687F0}" dt="2024-08-23T14:33:51.474" v="2996" actId="20577"/>
          <ac:spMkLst>
            <pc:docMk/>
            <pc:sldMk cId="1753796718" sldId="281"/>
            <ac:spMk id="2" creationId="{B9BE2DE7-7EE6-E529-D61F-3072B1C85137}"/>
          </ac:spMkLst>
        </pc:spChg>
        <pc:spChg chg="add del mod">
          <ac:chgData name="Kevin Li" userId="4cfb8bb203eb7e71" providerId="LiveId" clId="{3013600D-CC18-4A28-9D13-25FC483687F0}" dt="2024-08-23T14:36:36.930" v="3003"/>
          <ac:spMkLst>
            <pc:docMk/>
            <pc:sldMk cId="1753796718" sldId="281"/>
            <ac:spMk id="4" creationId="{A419C94D-EB74-9479-05CC-26929C53C3A0}"/>
          </ac:spMkLst>
        </pc:spChg>
        <pc:spChg chg="add del mod">
          <ac:chgData name="Kevin Li" userId="4cfb8bb203eb7e71" providerId="LiveId" clId="{3013600D-CC18-4A28-9D13-25FC483687F0}" dt="2024-08-23T14:36:36.930" v="3003"/>
          <ac:spMkLst>
            <pc:docMk/>
            <pc:sldMk cId="1753796718" sldId="281"/>
            <ac:spMk id="7" creationId="{59E685BE-2279-39EB-8608-35C8ECC5908F}"/>
          </ac:spMkLst>
        </pc:spChg>
        <pc:spChg chg="del">
          <ac:chgData name="Kevin Li" userId="4cfb8bb203eb7e71" providerId="LiveId" clId="{3013600D-CC18-4A28-9D13-25FC483687F0}" dt="2024-08-23T14:36:26.312" v="3002" actId="478"/>
          <ac:spMkLst>
            <pc:docMk/>
            <pc:sldMk cId="1753796718" sldId="281"/>
            <ac:spMk id="11" creationId="{9EB25984-0DE6-9C8F-91B4-944882A0B77E}"/>
          </ac:spMkLst>
        </pc:spChg>
        <pc:spChg chg="add del mod">
          <ac:chgData name="Kevin Li" userId="4cfb8bb203eb7e71" providerId="LiveId" clId="{3013600D-CC18-4A28-9D13-25FC483687F0}" dt="2024-08-23T14:43:24.113" v="3051"/>
          <ac:spMkLst>
            <pc:docMk/>
            <pc:sldMk cId="1753796718" sldId="281"/>
            <ac:spMk id="26" creationId="{B0D3456B-E116-B4D2-1F12-103259C5241B}"/>
          </ac:spMkLst>
        </pc:spChg>
        <pc:spChg chg="add del mod">
          <ac:chgData name="Kevin Li" userId="4cfb8bb203eb7e71" providerId="LiveId" clId="{3013600D-CC18-4A28-9D13-25FC483687F0}" dt="2024-08-24T13:23:11.821" v="5366" actId="478"/>
          <ac:spMkLst>
            <pc:docMk/>
            <pc:sldMk cId="1753796718" sldId="281"/>
            <ac:spMk id="27" creationId="{78180C5B-8A86-04A9-87BD-36642039F673}"/>
          </ac:spMkLst>
        </pc:spChg>
        <pc:graphicFrameChg chg="add del mod modGraphic">
          <ac:chgData name="Kevin Li" userId="4cfb8bb203eb7e71" providerId="LiveId" clId="{3013600D-CC18-4A28-9D13-25FC483687F0}" dt="2024-08-24T03:44:36.961" v="5152" actId="1032"/>
          <ac:graphicFrameMkLst>
            <pc:docMk/>
            <pc:sldMk cId="1753796718" sldId="281"/>
            <ac:graphicFrameMk id="3" creationId="{A4782E72-3AC8-66E9-7570-ADA25F290438}"/>
          </ac:graphicFrameMkLst>
        </pc:graphicFrameChg>
        <pc:picChg chg="del">
          <ac:chgData name="Kevin Li" userId="4cfb8bb203eb7e71" providerId="LiveId" clId="{3013600D-CC18-4A28-9D13-25FC483687F0}" dt="2024-08-23T14:36:07.307" v="2997" actId="478"/>
          <ac:picMkLst>
            <pc:docMk/>
            <pc:sldMk cId="1753796718" sldId="281"/>
            <ac:picMk id="6" creationId="{06E54E5E-E952-3C8B-2BD9-210A3075317A}"/>
          </ac:picMkLst>
        </pc:picChg>
        <pc:picChg chg="add mod">
          <ac:chgData name="Kevin Li" userId="4cfb8bb203eb7e71" providerId="LiveId" clId="{3013600D-CC18-4A28-9D13-25FC483687F0}" dt="2024-08-23T14:37:32.543" v="3012" actId="1076"/>
          <ac:picMkLst>
            <pc:docMk/>
            <pc:sldMk cId="1753796718" sldId="281"/>
            <ac:picMk id="9" creationId="{B1FEEE1C-E77D-D719-4EAB-B671DCAA0BD8}"/>
          </ac:picMkLst>
        </pc:picChg>
        <pc:picChg chg="add mod">
          <ac:chgData name="Kevin Li" userId="4cfb8bb203eb7e71" providerId="LiveId" clId="{3013600D-CC18-4A28-9D13-25FC483687F0}" dt="2024-08-23T14:42:21.699" v="3038" actId="1076"/>
          <ac:picMkLst>
            <pc:docMk/>
            <pc:sldMk cId="1753796718" sldId="281"/>
            <ac:picMk id="12" creationId="{35655840-79C4-632C-8A3F-AF4765F3376F}"/>
          </ac:picMkLst>
        </pc:picChg>
        <pc:picChg chg="add mod">
          <ac:chgData name="Kevin Li" userId="4cfb8bb203eb7e71" providerId="LiveId" clId="{3013600D-CC18-4A28-9D13-25FC483687F0}" dt="2024-08-23T14:42:23.810" v="3039" actId="1076"/>
          <ac:picMkLst>
            <pc:docMk/>
            <pc:sldMk cId="1753796718" sldId="281"/>
            <ac:picMk id="14" creationId="{86802F3B-1E32-6CB3-E98D-87BE3AF90ECA}"/>
          </ac:picMkLst>
        </pc:picChg>
        <pc:picChg chg="add mod">
          <ac:chgData name="Kevin Li" userId="4cfb8bb203eb7e71" providerId="LiveId" clId="{3013600D-CC18-4A28-9D13-25FC483687F0}" dt="2024-08-23T14:42:51.121" v="3044" actId="208"/>
          <ac:picMkLst>
            <pc:docMk/>
            <pc:sldMk cId="1753796718" sldId="281"/>
            <ac:picMk id="20" creationId="{23116102-5293-2164-DB5C-B272E39337DE}"/>
          </ac:picMkLst>
        </pc:picChg>
        <pc:cxnChg chg="add mod">
          <ac:chgData name="Kevin Li" userId="4cfb8bb203eb7e71" providerId="LiveId" clId="{3013600D-CC18-4A28-9D13-25FC483687F0}" dt="2024-08-23T14:42:29.143" v="3041" actId="14100"/>
          <ac:cxnSpMkLst>
            <pc:docMk/>
            <pc:sldMk cId="1753796718" sldId="281"/>
            <ac:cxnSpMk id="16" creationId="{59B9B152-19CE-6102-3A2C-26D615B4A328}"/>
          </ac:cxnSpMkLst>
        </pc:cxnChg>
        <pc:cxnChg chg="add mod">
          <ac:chgData name="Kevin Li" userId="4cfb8bb203eb7e71" providerId="LiveId" clId="{3013600D-CC18-4A28-9D13-25FC483687F0}" dt="2024-08-23T14:43:08.746" v="3048" actId="1582"/>
          <ac:cxnSpMkLst>
            <pc:docMk/>
            <pc:sldMk cId="1753796718" sldId="281"/>
            <ac:cxnSpMk id="24" creationId="{BD2539AA-6CA0-53D8-0572-76DC665427FC}"/>
          </ac:cxnSpMkLst>
        </pc:cxnChg>
      </pc:sldChg>
      <pc:sldChg chg="addSp delSp modSp new mod ord modTransition">
        <pc:chgData name="Kevin Li" userId="4cfb8bb203eb7e71" providerId="LiveId" clId="{3013600D-CC18-4A28-9D13-25FC483687F0}" dt="2024-08-23T21:35:04.516" v="4809" actId="1076"/>
        <pc:sldMkLst>
          <pc:docMk/>
          <pc:sldMk cId="2769473184" sldId="282"/>
        </pc:sldMkLst>
        <pc:spChg chg="mod">
          <ac:chgData name="Kevin Li" userId="4cfb8bb203eb7e71" providerId="LiveId" clId="{3013600D-CC18-4A28-9D13-25FC483687F0}" dt="2024-08-23T15:46:53.374" v="4150" actId="20577"/>
          <ac:spMkLst>
            <pc:docMk/>
            <pc:sldMk cId="2769473184" sldId="282"/>
            <ac:spMk id="2" creationId="{2E8B6C4E-0BC2-5F3F-5C47-0DAC8CFA44DA}"/>
          </ac:spMkLst>
        </pc:spChg>
        <pc:spChg chg="del">
          <ac:chgData name="Kevin Li" userId="4cfb8bb203eb7e71" providerId="LiveId" clId="{3013600D-CC18-4A28-9D13-25FC483687F0}" dt="2024-08-23T16:26:29.834" v="4437"/>
          <ac:spMkLst>
            <pc:docMk/>
            <pc:sldMk cId="2769473184" sldId="282"/>
            <ac:spMk id="3" creationId="{8D47B4DF-CA15-D061-A2ED-91F12E99E99C}"/>
          </ac:spMkLst>
        </pc:spChg>
        <pc:spChg chg="add del mod">
          <ac:chgData name="Kevin Li" userId="4cfb8bb203eb7e71" providerId="LiveId" clId="{3013600D-CC18-4A28-9D13-25FC483687F0}" dt="2024-08-23T21:34:44.187" v="4799" actId="21"/>
          <ac:spMkLst>
            <pc:docMk/>
            <pc:sldMk cId="2769473184" sldId="282"/>
            <ac:spMk id="4" creationId="{A01740E5-301E-EEEA-4754-DE60D8C50C91}"/>
          </ac:spMkLst>
        </pc:spChg>
        <pc:picChg chg="add del mod">
          <ac:chgData name="Kevin Li" userId="4cfb8bb203eb7e71" providerId="LiveId" clId="{3013600D-CC18-4A28-9D13-25FC483687F0}" dt="2024-08-23T21:35:04.516" v="4809" actId="1076"/>
          <ac:picMkLst>
            <pc:docMk/>
            <pc:sldMk cId="2769473184" sldId="282"/>
            <ac:picMk id="5" creationId="{AEE281D0-D093-7F60-0DAC-F67CF8AE32F5}"/>
          </ac:picMkLst>
        </pc:picChg>
        <pc:picChg chg="add mod">
          <ac:chgData name="Kevin Li" userId="4cfb8bb203eb7e71" providerId="LiveId" clId="{3013600D-CC18-4A28-9D13-25FC483687F0}" dt="2024-08-23T21:34:42.942" v="4798"/>
          <ac:picMkLst>
            <pc:docMk/>
            <pc:sldMk cId="2769473184" sldId="282"/>
            <ac:picMk id="6" creationId="{AEE281D0-D093-7F60-0DAC-F67CF8AE32F5}"/>
          </ac:picMkLst>
        </pc:picChg>
        <pc:picChg chg="add mod">
          <ac:chgData name="Kevin Li" userId="4cfb8bb203eb7e71" providerId="LiveId" clId="{3013600D-CC18-4A28-9D13-25FC483687F0}" dt="2024-08-23T21:34:57.385" v="4806" actId="1076"/>
          <ac:picMkLst>
            <pc:docMk/>
            <pc:sldMk cId="2769473184" sldId="282"/>
            <ac:picMk id="7" creationId="{320BB942-D6DF-980A-50ED-FEBA01B7541F}"/>
          </ac:picMkLst>
        </pc:picChg>
      </pc:sldChg>
      <pc:sldChg chg="addSp delSp modSp new del mod">
        <pc:chgData name="Kevin Li" userId="4cfb8bb203eb7e71" providerId="LiveId" clId="{3013600D-CC18-4A28-9D13-25FC483687F0}" dt="2024-08-23T14:43:25.866" v="3052" actId="47"/>
        <pc:sldMkLst>
          <pc:docMk/>
          <pc:sldMk cId="4069688719" sldId="282"/>
        </pc:sldMkLst>
        <pc:spChg chg="del">
          <ac:chgData name="Kevin Li" userId="4cfb8bb203eb7e71" providerId="LiveId" clId="{3013600D-CC18-4A28-9D13-25FC483687F0}" dt="2024-08-23T14:38:19.998" v="3014"/>
          <ac:spMkLst>
            <pc:docMk/>
            <pc:sldMk cId="4069688719" sldId="282"/>
            <ac:spMk id="3" creationId="{D235AE6E-FD9E-C8EB-27A3-B2A4EE15285F}"/>
          </ac:spMkLst>
        </pc:spChg>
        <pc:spChg chg="del">
          <ac:chgData name="Kevin Li" userId="4cfb8bb203eb7e71" providerId="LiveId" clId="{3013600D-CC18-4A28-9D13-25FC483687F0}" dt="2024-08-23T14:38:19.998" v="3014"/>
          <ac:spMkLst>
            <pc:docMk/>
            <pc:sldMk cId="4069688719" sldId="282"/>
            <ac:spMk id="4" creationId="{132DBE68-AF5A-8532-24BE-0A5644902350}"/>
          </ac:spMkLst>
        </pc:spChg>
        <pc:spChg chg="add mod">
          <ac:chgData name="Kevin Li" userId="4cfb8bb203eb7e71" providerId="LiveId" clId="{3013600D-CC18-4A28-9D13-25FC483687F0}" dt="2024-08-23T14:41:38.245" v="3031" actId="478"/>
          <ac:spMkLst>
            <pc:docMk/>
            <pc:sldMk cId="4069688719" sldId="282"/>
            <ac:spMk id="10" creationId="{AA845870-E9AD-0996-EBE4-15F46A45C3D1}"/>
          </ac:spMkLst>
        </pc:spChg>
        <pc:spChg chg="add mod">
          <ac:chgData name="Kevin Li" userId="4cfb8bb203eb7e71" providerId="LiveId" clId="{3013600D-CC18-4A28-9D13-25FC483687F0}" dt="2024-08-23T14:42:00.352" v="3033" actId="478"/>
          <ac:spMkLst>
            <pc:docMk/>
            <pc:sldMk cId="4069688719" sldId="282"/>
            <ac:spMk id="12" creationId="{F08BFC5A-B986-2F6B-F321-A61EA01057B1}"/>
          </ac:spMkLst>
        </pc:spChg>
        <pc:picChg chg="add del mod">
          <ac:chgData name="Kevin Li" userId="4cfb8bb203eb7e71" providerId="LiveId" clId="{3013600D-CC18-4A28-9D13-25FC483687F0}" dt="2024-08-23T14:41:38.245" v="3031" actId="478"/>
          <ac:picMkLst>
            <pc:docMk/>
            <pc:sldMk cId="4069688719" sldId="282"/>
            <ac:picMk id="6" creationId="{DB78D91B-DDE5-60BC-64F1-EBDFBE961775}"/>
          </ac:picMkLst>
        </pc:picChg>
        <pc:picChg chg="add del mod">
          <ac:chgData name="Kevin Li" userId="4cfb8bb203eb7e71" providerId="LiveId" clId="{3013600D-CC18-4A28-9D13-25FC483687F0}" dt="2024-08-23T14:42:00.352" v="3033" actId="478"/>
          <ac:picMkLst>
            <pc:docMk/>
            <pc:sldMk cId="4069688719" sldId="282"/>
            <ac:picMk id="8" creationId="{DA863476-C081-4637-DF53-BB091C853EB0}"/>
          </ac:picMkLst>
        </pc:picChg>
      </pc:sldChg>
      <pc:sldChg chg="addSp delSp modSp add mod modAnim">
        <pc:chgData name="Kevin Li" userId="4cfb8bb203eb7e71" providerId="LiveId" clId="{3013600D-CC18-4A28-9D13-25FC483687F0}" dt="2024-08-24T13:28:41.846" v="5399" actId="20577"/>
        <pc:sldMkLst>
          <pc:docMk/>
          <pc:sldMk cId="1966253862" sldId="283"/>
        </pc:sldMkLst>
        <pc:spChg chg="mod">
          <ac:chgData name="Kevin Li" userId="4cfb8bb203eb7e71" providerId="LiveId" clId="{3013600D-CC18-4A28-9D13-25FC483687F0}" dt="2024-08-24T13:28:41.846" v="5399" actId="20577"/>
          <ac:spMkLst>
            <pc:docMk/>
            <pc:sldMk cId="1966253862" sldId="283"/>
            <ac:spMk id="2" creationId="{78614ACD-91F7-2A18-072A-282969C63522}"/>
          </ac:spMkLst>
        </pc:spChg>
        <pc:spChg chg="del">
          <ac:chgData name="Kevin Li" userId="4cfb8bb203eb7e71" providerId="LiveId" clId="{3013600D-CC18-4A28-9D13-25FC483687F0}" dt="2024-08-24T13:28:15.108" v="5379" actId="478"/>
          <ac:spMkLst>
            <pc:docMk/>
            <pc:sldMk cId="1966253862" sldId="283"/>
            <ac:spMk id="3" creationId="{F4EDCB5E-4E22-A523-DDFC-03BCDA65897A}"/>
          </ac:spMkLst>
        </pc:spChg>
        <pc:spChg chg="add del mod">
          <ac:chgData name="Kevin Li" userId="4cfb8bb203eb7e71" providerId="LiveId" clId="{3013600D-CC18-4A28-9D13-25FC483687F0}" dt="2024-08-24T13:28:23.453" v="5380" actId="478"/>
          <ac:spMkLst>
            <pc:docMk/>
            <pc:sldMk cId="1966253862" sldId="283"/>
            <ac:spMk id="6" creationId="{EA03146C-01A9-BA05-2E83-06727F1B6EB0}"/>
          </ac:spMkLst>
        </pc:spChg>
        <pc:picChg chg="add del mod">
          <ac:chgData name="Kevin Li" userId="4cfb8bb203eb7e71" providerId="LiveId" clId="{3013600D-CC18-4A28-9D13-25FC483687F0}" dt="2024-08-24T13:28:29.459" v="5383" actId="1076"/>
          <ac:picMkLst>
            <pc:docMk/>
            <pc:sldMk cId="1966253862" sldId="283"/>
            <ac:picMk id="4" creationId="{050830C1-CE17-2705-652C-37E83D2F0E75}"/>
          </ac:picMkLst>
        </pc:picChg>
        <pc:picChg chg="del">
          <ac:chgData name="Kevin Li" userId="4cfb8bb203eb7e71" providerId="LiveId" clId="{3013600D-CC18-4A28-9D13-25FC483687F0}" dt="2024-08-24T13:28:26.499" v="5382" actId="478"/>
          <ac:picMkLst>
            <pc:docMk/>
            <pc:sldMk cId="1966253862" sldId="283"/>
            <ac:picMk id="1026" creationId="{5D536218-3254-B993-863C-52D61CE2F479}"/>
          </ac:picMkLst>
        </pc:picChg>
      </pc:sldChg>
      <pc:sldChg chg="new del">
        <pc:chgData name="Kevin Li" userId="4cfb8bb203eb7e71" providerId="LiveId" clId="{3013600D-CC18-4A28-9D13-25FC483687F0}" dt="2024-08-23T15:12:41.818" v="3573" actId="680"/>
        <pc:sldMkLst>
          <pc:docMk/>
          <pc:sldMk cId="2133458925" sldId="283"/>
        </pc:sldMkLst>
      </pc:sldChg>
      <pc:sldChg chg="add del">
        <pc:chgData name="Kevin Li" userId="4cfb8bb203eb7e71" providerId="LiveId" clId="{3013600D-CC18-4A28-9D13-25FC483687F0}" dt="2024-08-23T15:21:35.332" v="3611" actId="47"/>
        <pc:sldMkLst>
          <pc:docMk/>
          <pc:sldMk cId="1114413272" sldId="284"/>
        </pc:sldMkLst>
      </pc:sldChg>
      <pc:sldChg chg="modSp add ord">
        <pc:chgData name="Kevin Li" userId="4cfb8bb203eb7e71" providerId="LiveId" clId="{3013600D-CC18-4A28-9D13-25FC483687F0}" dt="2024-08-23T15:21:49.638" v="3613" actId="113"/>
        <pc:sldMkLst>
          <pc:docMk/>
          <pc:sldMk cId="1235377600" sldId="285"/>
        </pc:sldMkLst>
        <pc:graphicFrameChg chg="mod">
          <ac:chgData name="Kevin Li" userId="4cfb8bb203eb7e71" providerId="LiveId" clId="{3013600D-CC18-4A28-9D13-25FC483687F0}" dt="2024-08-23T15:21:49.638" v="3613" actId="113"/>
          <ac:graphicFrameMkLst>
            <pc:docMk/>
            <pc:sldMk cId="1235377600" sldId="285"/>
            <ac:graphicFrameMk id="5" creationId="{9AFFA180-0B7B-FA32-EF1E-17A22485838C}"/>
          </ac:graphicFrameMkLst>
        </pc:graphicFrameChg>
      </pc:sldChg>
      <pc:sldChg chg="modSp new del mod">
        <pc:chgData name="Kevin Li" userId="4cfb8bb203eb7e71" providerId="LiveId" clId="{3013600D-CC18-4A28-9D13-25FC483687F0}" dt="2024-08-23T15:33:18.639" v="3666" actId="47"/>
        <pc:sldMkLst>
          <pc:docMk/>
          <pc:sldMk cId="896035967" sldId="286"/>
        </pc:sldMkLst>
        <pc:spChg chg="mod">
          <ac:chgData name="Kevin Li" userId="4cfb8bb203eb7e71" providerId="LiveId" clId="{3013600D-CC18-4A28-9D13-25FC483687F0}" dt="2024-08-23T15:22:27.500" v="3634" actId="20577"/>
          <ac:spMkLst>
            <pc:docMk/>
            <pc:sldMk cId="896035967" sldId="286"/>
            <ac:spMk id="2" creationId="{00261C10-E839-29B3-894A-110384496EB0}"/>
          </ac:spMkLst>
        </pc:spChg>
        <pc:spChg chg="mod">
          <ac:chgData name="Kevin Li" userId="4cfb8bb203eb7e71" providerId="LiveId" clId="{3013600D-CC18-4A28-9D13-25FC483687F0}" dt="2024-08-23T15:22:34.486" v="3635"/>
          <ac:spMkLst>
            <pc:docMk/>
            <pc:sldMk cId="896035967" sldId="286"/>
            <ac:spMk id="3" creationId="{8D5F83D4-2CB2-3D32-BEF0-F4D4FAD8F22E}"/>
          </ac:spMkLst>
        </pc:spChg>
      </pc:sldChg>
      <pc:sldChg chg="addSp delSp modSp new mod modClrScheme chgLayout">
        <pc:chgData name="Kevin Li" userId="4cfb8bb203eb7e71" providerId="LiveId" clId="{3013600D-CC18-4A28-9D13-25FC483687F0}" dt="2024-08-23T15:45:38.560" v="4144" actId="20577"/>
        <pc:sldMkLst>
          <pc:docMk/>
          <pc:sldMk cId="1848859260" sldId="287"/>
        </pc:sldMkLst>
        <pc:spChg chg="del">
          <ac:chgData name="Kevin Li" userId="4cfb8bb203eb7e71" providerId="LiveId" clId="{3013600D-CC18-4A28-9D13-25FC483687F0}" dt="2024-08-23T15:32:41.695" v="3640" actId="26606"/>
          <ac:spMkLst>
            <pc:docMk/>
            <pc:sldMk cId="1848859260" sldId="287"/>
            <ac:spMk id="2" creationId="{3394E55B-55BA-E503-4E06-2D86B1A0139A}"/>
          </ac:spMkLst>
        </pc:spChg>
        <pc:spChg chg="del">
          <ac:chgData name="Kevin Li" userId="4cfb8bb203eb7e71" providerId="LiveId" clId="{3013600D-CC18-4A28-9D13-25FC483687F0}" dt="2024-08-23T15:32:41.695" v="3640" actId="26606"/>
          <ac:spMkLst>
            <pc:docMk/>
            <pc:sldMk cId="1848859260" sldId="287"/>
            <ac:spMk id="3" creationId="{EC116C57-1674-5507-9984-E75789751865}"/>
          </ac:spMkLst>
        </pc:spChg>
        <pc:spChg chg="add mod">
          <ac:chgData name="Kevin Li" userId="4cfb8bb203eb7e71" providerId="LiveId" clId="{3013600D-CC18-4A28-9D13-25FC483687F0}" dt="2024-08-23T15:40:00.605" v="3804"/>
          <ac:spMkLst>
            <pc:docMk/>
            <pc:sldMk cId="1848859260" sldId="287"/>
            <ac:spMk id="4" creationId="{602E56FA-7322-8E7B-F1A9-DA44E98104AA}"/>
          </ac:spMkLst>
        </pc:spChg>
        <pc:spChg chg="add mod">
          <ac:chgData name="Kevin Li" userId="4cfb8bb203eb7e71" providerId="LiveId" clId="{3013600D-CC18-4A28-9D13-25FC483687F0}" dt="2024-08-23T15:33:12.151" v="3665" actId="20577"/>
          <ac:spMkLst>
            <pc:docMk/>
            <pc:sldMk cId="1848859260" sldId="287"/>
            <ac:spMk id="7175" creationId="{54BB56CC-5741-7EF8-BEF3-EF761C1B1125}"/>
          </ac:spMkLst>
        </pc:spChg>
        <pc:spChg chg="add mod">
          <ac:chgData name="Kevin Li" userId="4cfb8bb203eb7e71" providerId="LiveId" clId="{3013600D-CC18-4A28-9D13-25FC483687F0}" dt="2024-08-23T15:45:38.560" v="4144" actId="20577"/>
          <ac:spMkLst>
            <pc:docMk/>
            <pc:sldMk cId="1848859260" sldId="287"/>
            <ac:spMk id="7177" creationId="{4903CA37-0EDF-B68D-FB83-52958D20E2A0}"/>
          </ac:spMkLst>
        </pc:spChg>
        <pc:picChg chg="add mod">
          <ac:chgData name="Kevin Li" userId="4cfb8bb203eb7e71" providerId="LiveId" clId="{3013600D-CC18-4A28-9D13-25FC483687F0}" dt="2024-08-23T15:32:41.695" v="3640" actId="26606"/>
          <ac:picMkLst>
            <pc:docMk/>
            <pc:sldMk cId="1848859260" sldId="287"/>
            <ac:picMk id="7170" creationId="{4455C475-BDD1-CFD9-397B-A6C208C0F021}"/>
          </ac:picMkLst>
        </pc:picChg>
      </pc:sldChg>
      <pc:sldChg chg="addSp delSp modSp new mod modClrScheme chgLayout">
        <pc:chgData name="Kevin Li" userId="4cfb8bb203eb7e71" providerId="LiveId" clId="{3013600D-CC18-4A28-9D13-25FC483687F0}" dt="2024-08-23T15:39:47.761" v="3803" actId="403"/>
        <pc:sldMkLst>
          <pc:docMk/>
          <pc:sldMk cId="3837205228" sldId="288"/>
        </pc:sldMkLst>
        <pc:spChg chg="del mod ord">
          <ac:chgData name="Kevin Li" userId="4cfb8bb203eb7e71" providerId="LiveId" clId="{3013600D-CC18-4A28-9D13-25FC483687F0}" dt="2024-08-23T15:33:50.577" v="3668" actId="700"/>
          <ac:spMkLst>
            <pc:docMk/>
            <pc:sldMk cId="3837205228" sldId="288"/>
            <ac:spMk id="2" creationId="{76DDD2AB-F2DD-EB36-C5BE-8384670A2F93}"/>
          </ac:spMkLst>
        </pc:spChg>
        <pc:spChg chg="del">
          <ac:chgData name="Kevin Li" userId="4cfb8bb203eb7e71" providerId="LiveId" clId="{3013600D-CC18-4A28-9D13-25FC483687F0}" dt="2024-08-23T15:33:50.577" v="3668" actId="700"/>
          <ac:spMkLst>
            <pc:docMk/>
            <pc:sldMk cId="3837205228" sldId="288"/>
            <ac:spMk id="3" creationId="{035ABA5C-81D5-969E-BEB9-5E2A21E1972F}"/>
          </ac:spMkLst>
        </pc:spChg>
        <pc:spChg chg="add mod ord">
          <ac:chgData name="Kevin Li" userId="4cfb8bb203eb7e71" providerId="LiveId" clId="{3013600D-CC18-4A28-9D13-25FC483687F0}" dt="2024-08-23T15:39:47.761" v="3803" actId="403"/>
          <ac:spMkLst>
            <pc:docMk/>
            <pc:sldMk cId="3837205228" sldId="288"/>
            <ac:spMk id="4" creationId="{A1C4F5E9-A4CF-24F5-C127-12D776AF5FF2}"/>
          </ac:spMkLst>
        </pc:spChg>
      </pc:sldChg>
      <pc:sldChg chg="modSp add mod">
        <pc:chgData name="Kevin Li" userId="4cfb8bb203eb7e71" providerId="LiveId" clId="{3013600D-CC18-4A28-9D13-25FC483687F0}" dt="2024-08-23T15:38:57.797" v="3799" actId="404"/>
        <pc:sldMkLst>
          <pc:docMk/>
          <pc:sldMk cId="168444065" sldId="289"/>
        </pc:sldMkLst>
        <pc:spChg chg="mod">
          <ac:chgData name="Kevin Li" userId="4cfb8bb203eb7e71" providerId="LiveId" clId="{3013600D-CC18-4A28-9D13-25FC483687F0}" dt="2024-08-23T15:38:57.797" v="3799" actId="404"/>
          <ac:spMkLst>
            <pc:docMk/>
            <pc:sldMk cId="168444065" sldId="289"/>
            <ac:spMk id="4" creationId="{A1C4F5E9-A4CF-24F5-C127-12D776AF5FF2}"/>
          </ac:spMkLst>
        </pc:spChg>
      </pc:sldChg>
      <pc:sldChg chg="modSp add mod">
        <pc:chgData name="Kevin Li" userId="4cfb8bb203eb7e71" providerId="LiveId" clId="{3013600D-CC18-4A28-9D13-25FC483687F0}" dt="2024-08-23T15:36:56.504" v="3740" actId="403"/>
        <pc:sldMkLst>
          <pc:docMk/>
          <pc:sldMk cId="3935452650" sldId="290"/>
        </pc:sldMkLst>
        <pc:spChg chg="mod">
          <ac:chgData name="Kevin Li" userId="4cfb8bb203eb7e71" providerId="LiveId" clId="{3013600D-CC18-4A28-9D13-25FC483687F0}" dt="2024-08-23T15:36:56.504" v="3740" actId="403"/>
          <ac:spMkLst>
            <pc:docMk/>
            <pc:sldMk cId="3935452650" sldId="290"/>
            <ac:spMk id="4" creationId="{A1C4F5E9-A4CF-24F5-C127-12D776AF5FF2}"/>
          </ac:spMkLst>
        </pc:spChg>
      </pc:sldChg>
      <pc:sldChg chg="modSp add mod">
        <pc:chgData name="Kevin Li" userId="4cfb8bb203eb7e71" providerId="LiveId" clId="{3013600D-CC18-4A28-9D13-25FC483687F0}" dt="2024-08-23T15:41:48.808" v="3866" actId="20577"/>
        <pc:sldMkLst>
          <pc:docMk/>
          <pc:sldMk cId="2061772737" sldId="291"/>
        </pc:sldMkLst>
        <pc:spChg chg="mod">
          <ac:chgData name="Kevin Li" userId="4cfb8bb203eb7e71" providerId="LiveId" clId="{3013600D-CC18-4A28-9D13-25FC483687F0}" dt="2024-08-23T15:41:48.808" v="3866" actId="20577"/>
          <ac:spMkLst>
            <pc:docMk/>
            <pc:sldMk cId="2061772737" sldId="291"/>
            <ac:spMk id="4" creationId="{A1C4F5E9-A4CF-24F5-C127-12D776AF5FF2}"/>
          </ac:spMkLst>
        </pc:spChg>
      </pc:sldChg>
      <pc:sldChg chg="modSp add mod">
        <pc:chgData name="Kevin Li" userId="4cfb8bb203eb7e71" providerId="LiveId" clId="{3013600D-CC18-4A28-9D13-25FC483687F0}" dt="2024-08-23T15:41:37.065" v="3853" actId="20577"/>
        <pc:sldMkLst>
          <pc:docMk/>
          <pc:sldMk cId="2101510892" sldId="292"/>
        </pc:sldMkLst>
        <pc:spChg chg="mod">
          <ac:chgData name="Kevin Li" userId="4cfb8bb203eb7e71" providerId="LiveId" clId="{3013600D-CC18-4A28-9D13-25FC483687F0}" dt="2024-08-23T15:41:37.065" v="3853" actId="20577"/>
          <ac:spMkLst>
            <pc:docMk/>
            <pc:sldMk cId="2101510892" sldId="292"/>
            <ac:spMk id="4" creationId="{A1C4F5E9-A4CF-24F5-C127-12D776AF5FF2}"/>
          </ac:spMkLst>
        </pc:spChg>
      </pc:sldChg>
      <pc:sldChg chg="modSp add mod ord">
        <pc:chgData name="Kevin Li" userId="4cfb8bb203eb7e71" providerId="LiveId" clId="{3013600D-CC18-4A28-9D13-25FC483687F0}" dt="2024-08-23T15:42:47.670" v="3892" actId="20577"/>
        <pc:sldMkLst>
          <pc:docMk/>
          <pc:sldMk cId="2622414928" sldId="293"/>
        </pc:sldMkLst>
        <pc:spChg chg="mod">
          <ac:chgData name="Kevin Li" userId="4cfb8bb203eb7e71" providerId="LiveId" clId="{3013600D-CC18-4A28-9D13-25FC483687F0}" dt="2024-08-23T15:42:47.670" v="3892" actId="20577"/>
          <ac:spMkLst>
            <pc:docMk/>
            <pc:sldMk cId="2622414928" sldId="293"/>
            <ac:spMk id="4" creationId="{A1C4F5E9-A4CF-24F5-C127-12D776AF5FF2}"/>
          </ac:spMkLst>
        </pc:spChg>
      </pc:sldChg>
      <pc:sldChg chg="addSp modSp add del mod modClrScheme chgLayout">
        <pc:chgData name="Kevin Li" userId="4cfb8bb203eb7e71" providerId="LiveId" clId="{3013600D-CC18-4A28-9D13-25FC483687F0}" dt="2024-08-23T16:32:25.954" v="4573" actId="2696"/>
        <pc:sldMkLst>
          <pc:docMk/>
          <pc:sldMk cId="1945503851" sldId="294"/>
        </pc:sldMkLst>
        <pc:spChg chg="add mod ord">
          <ac:chgData name="Kevin Li" userId="4cfb8bb203eb7e71" providerId="LiveId" clId="{3013600D-CC18-4A28-9D13-25FC483687F0}" dt="2024-08-23T15:44:24.833" v="3970" actId="700"/>
          <ac:spMkLst>
            <pc:docMk/>
            <pc:sldMk cId="1945503851" sldId="294"/>
            <ac:spMk id="2" creationId="{E105BFD7-759A-4F86-13B3-8084A88E6297}"/>
          </ac:spMkLst>
        </pc:spChg>
        <pc:spChg chg="mod ord">
          <ac:chgData name="Kevin Li" userId="4cfb8bb203eb7e71" providerId="LiveId" clId="{3013600D-CC18-4A28-9D13-25FC483687F0}" dt="2024-08-23T15:44:27.370" v="3971" actId="120"/>
          <ac:spMkLst>
            <pc:docMk/>
            <pc:sldMk cId="1945503851" sldId="294"/>
            <ac:spMk id="4" creationId="{A1C4F5E9-A4CF-24F5-C127-12D776AF5FF2}"/>
          </ac:spMkLst>
        </pc:spChg>
      </pc:sldChg>
      <pc:sldChg chg="modSp new mod">
        <pc:chgData name="Kevin Li" userId="4cfb8bb203eb7e71" providerId="LiveId" clId="{3013600D-CC18-4A28-9D13-25FC483687F0}" dt="2024-08-24T13:51:06.508" v="5618" actId="20577"/>
        <pc:sldMkLst>
          <pc:docMk/>
          <pc:sldMk cId="2907675923" sldId="295"/>
        </pc:sldMkLst>
        <pc:spChg chg="mod">
          <ac:chgData name="Kevin Li" userId="4cfb8bb203eb7e71" providerId="LiveId" clId="{3013600D-CC18-4A28-9D13-25FC483687F0}" dt="2024-08-23T15:44:38.497" v="3992" actId="20577"/>
          <ac:spMkLst>
            <pc:docMk/>
            <pc:sldMk cId="2907675923" sldId="295"/>
            <ac:spMk id="2" creationId="{C3A2F8BA-5FCC-6874-872C-2C82A733A98C}"/>
          </ac:spMkLst>
        </pc:spChg>
        <pc:spChg chg="mod">
          <ac:chgData name="Kevin Li" userId="4cfb8bb203eb7e71" providerId="LiveId" clId="{3013600D-CC18-4A28-9D13-25FC483687F0}" dt="2024-08-24T13:51:06.508" v="5618" actId="20577"/>
          <ac:spMkLst>
            <pc:docMk/>
            <pc:sldMk cId="2907675923" sldId="295"/>
            <ac:spMk id="3" creationId="{FF0D2E5E-66CA-43D8-D8D8-45DB65DBDE73}"/>
          </ac:spMkLst>
        </pc:spChg>
      </pc:sldChg>
      <pc:sldChg chg="addSp delSp modSp new mod ord">
        <pc:chgData name="Kevin Li" userId="4cfb8bb203eb7e71" providerId="LiveId" clId="{3013600D-CC18-4A28-9D13-25FC483687F0}" dt="2024-08-23T21:36:00.985" v="4822" actId="1076"/>
        <pc:sldMkLst>
          <pc:docMk/>
          <pc:sldMk cId="3090598495" sldId="296"/>
        </pc:sldMkLst>
        <pc:spChg chg="del">
          <ac:chgData name="Kevin Li" userId="4cfb8bb203eb7e71" providerId="LiveId" clId="{3013600D-CC18-4A28-9D13-25FC483687F0}" dt="2024-08-23T16:18:24.794" v="4343" actId="478"/>
          <ac:spMkLst>
            <pc:docMk/>
            <pc:sldMk cId="3090598495" sldId="296"/>
            <ac:spMk id="2" creationId="{6DF836BC-B150-6F08-F006-B6EF32E16BE5}"/>
          </ac:spMkLst>
        </pc:spChg>
        <pc:spChg chg="del mod">
          <ac:chgData name="Kevin Li" userId="4cfb8bb203eb7e71" providerId="LiveId" clId="{3013600D-CC18-4A28-9D13-25FC483687F0}" dt="2024-08-23T16:16:00.227" v="4295"/>
          <ac:spMkLst>
            <pc:docMk/>
            <pc:sldMk cId="3090598495" sldId="296"/>
            <ac:spMk id="3" creationId="{467D5026-5CCA-5B7B-4E47-FBF021EF9C74}"/>
          </ac:spMkLst>
        </pc:spChg>
        <pc:spChg chg="add del mod">
          <ac:chgData name="Kevin Li" userId="4cfb8bb203eb7e71" providerId="LiveId" clId="{3013600D-CC18-4A28-9D13-25FC483687F0}" dt="2024-08-23T16:17:24.511" v="4299"/>
          <ac:spMkLst>
            <pc:docMk/>
            <pc:sldMk cId="3090598495" sldId="296"/>
            <ac:spMk id="7" creationId="{B98FB17C-8FFF-0A93-33F5-FB0F5AA572F0}"/>
          </ac:spMkLst>
        </pc:spChg>
        <pc:spChg chg="add del mod">
          <ac:chgData name="Kevin Li" userId="4cfb8bb203eb7e71" providerId="LiveId" clId="{3013600D-CC18-4A28-9D13-25FC483687F0}" dt="2024-08-23T16:18:23.248" v="4342" actId="478"/>
          <ac:spMkLst>
            <pc:docMk/>
            <pc:sldMk cId="3090598495" sldId="296"/>
            <ac:spMk id="29" creationId="{F94B9E46-E919-1411-D68F-2C4A40627A9E}"/>
          </ac:spMkLst>
        </pc:spChg>
        <pc:spChg chg="add del mod">
          <ac:chgData name="Kevin Li" userId="4cfb8bb203eb7e71" providerId="LiveId" clId="{3013600D-CC18-4A28-9D13-25FC483687F0}" dt="2024-08-23T16:22:05.944" v="4411" actId="478"/>
          <ac:spMkLst>
            <pc:docMk/>
            <pc:sldMk cId="3090598495" sldId="296"/>
            <ac:spMk id="30" creationId="{90870F08-33E4-1DE1-1E52-32DC7E286B51}"/>
          </ac:spMkLst>
        </pc:spChg>
        <pc:picChg chg="add del mod">
          <ac:chgData name="Kevin Li" userId="4cfb8bb203eb7e71" providerId="LiveId" clId="{3013600D-CC18-4A28-9D13-25FC483687F0}" dt="2024-08-23T16:16:56.583" v="4298" actId="478"/>
          <ac:picMkLst>
            <pc:docMk/>
            <pc:sldMk cId="3090598495" sldId="296"/>
            <ac:picMk id="5" creationId="{0564ED34-686F-C243-B8A9-5E0361929A96}"/>
          </ac:picMkLst>
        </pc:picChg>
        <pc:picChg chg="add del mod">
          <ac:chgData name="Kevin Li" userId="4cfb8bb203eb7e71" providerId="LiveId" clId="{3013600D-CC18-4A28-9D13-25FC483687F0}" dt="2024-08-23T16:18:20.788" v="4341" actId="478"/>
          <ac:picMkLst>
            <pc:docMk/>
            <pc:sldMk cId="3090598495" sldId="296"/>
            <ac:picMk id="9" creationId="{3B24241D-A3E4-63E8-3507-8A5E32F8F172}"/>
          </ac:picMkLst>
        </pc:picChg>
        <pc:picChg chg="add mod">
          <ac:chgData name="Kevin Li" userId="4cfb8bb203eb7e71" providerId="LiveId" clId="{3013600D-CC18-4A28-9D13-25FC483687F0}" dt="2024-08-23T16:22:41.572" v="4416" actId="1076"/>
          <ac:picMkLst>
            <pc:docMk/>
            <pc:sldMk cId="3090598495" sldId="296"/>
            <ac:picMk id="11" creationId="{C25DEB82-3FF4-3E0E-CCBE-670273D178C7}"/>
          </ac:picMkLst>
        </pc:picChg>
        <pc:picChg chg="add mod">
          <ac:chgData name="Kevin Li" userId="4cfb8bb203eb7e71" providerId="LiveId" clId="{3013600D-CC18-4A28-9D13-25FC483687F0}" dt="2024-08-23T16:22:11.630" v="4412" actId="1076"/>
          <ac:picMkLst>
            <pc:docMk/>
            <pc:sldMk cId="3090598495" sldId="296"/>
            <ac:picMk id="13" creationId="{B18DFA0E-4365-D7FB-CD7F-87A0DB416DBA}"/>
          </ac:picMkLst>
        </pc:picChg>
        <pc:picChg chg="add mod">
          <ac:chgData name="Kevin Li" userId="4cfb8bb203eb7e71" providerId="LiveId" clId="{3013600D-CC18-4A28-9D13-25FC483687F0}" dt="2024-08-23T16:22:43.045" v="4417" actId="1076"/>
          <ac:picMkLst>
            <pc:docMk/>
            <pc:sldMk cId="3090598495" sldId="296"/>
            <ac:picMk id="15" creationId="{65C3BE93-EF55-A673-8B8B-FB1DDDA06018}"/>
          </ac:picMkLst>
        </pc:picChg>
        <pc:picChg chg="add mod modCrop">
          <ac:chgData name="Kevin Li" userId="4cfb8bb203eb7e71" providerId="LiveId" clId="{3013600D-CC18-4A28-9D13-25FC483687F0}" dt="2024-08-23T16:23:04.141" v="4423" actId="732"/>
          <ac:picMkLst>
            <pc:docMk/>
            <pc:sldMk cId="3090598495" sldId="296"/>
            <ac:picMk id="17" creationId="{74771ADE-C390-4678-5B84-C82FBF3AE985}"/>
          </ac:picMkLst>
        </pc:picChg>
        <pc:picChg chg="add mod">
          <ac:chgData name="Kevin Li" userId="4cfb8bb203eb7e71" providerId="LiveId" clId="{3013600D-CC18-4A28-9D13-25FC483687F0}" dt="2024-08-23T16:23:19.906" v="4426" actId="1076"/>
          <ac:picMkLst>
            <pc:docMk/>
            <pc:sldMk cId="3090598495" sldId="296"/>
            <ac:picMk id="19" creationId="{136FBDDC-998B-156A-1EA5-C25304B06874}"/>
          </ac:picMkLst>
        </pc:picChg>
        <pc:picChg chg="add mod">
          <ac:chgData name="Kevin Li" userId="4cfb8bb203eb7e71" providerId="LiveId" clId="{3013600D-CC18-4A28-9D13-25FC483687F0}" dt="2024-08-23T21:35:59.448" v="4821" actId="1076"/>
          <ac:picMkLst>
            <pc:docMk/>
            <pc:sldMk cId="3090598495" sldId="296"/>
            <ac:picMk id="21" creationId="{2BEE8695-200E-B62D-BB3F-6010AD0FA647}"/>
          </ac:picMkLst>
        </pc:picChg>
        <pc:picChg chg="add mod">
          <ac:chgData name="Kevin Li" userId="4cfb8bb203eb7e71" providerId="LiveId" clId="{3013600D-CC18-4A28-9D13-25FC483687F0}" dt="2024-08-23T16:22:34.002" v="4415" actId="14100"/>
          <ac:picMkLst>
            <pc:docMk/>
            <pc:sldMk cId="3090598495" sldId="296"/>
            <ac:picMk id="23" creationId="{C4336C5F-AFC0-80E8-A850-05EBEC5437F4}"/>
          </ac:picMkLst>
        </pc:picChg>
        <pc:picChg chg="add mod">
          <ac:chgData name="Kevin Li" userId="4cfb8bb203eb7e71" providerId="LiveId" clId="{3013600D-CC18-4A28-9D13-25FC483687F0}" dt="2024-08-23T21:35:53.582" v="4819" actId="1076"/>
          <ac:picMkLst>
            <pc:docMk/>
            <pc:sldMk cId="3090598495" sldId="296"/>
            <ac:picMk id="25" creationId="{FD388A28-5B45-D2BF-AEB1-06187B9688B5}"/>
          </ac:picMkLst>
        </pc:picChg>
        <pc:picChg chg="add mod">
          <ac:chgData name="Kevin Li" userId="4cfb8bb203eb7e71" providerId="LiveId" clId="{3013600D-CC18-4A28-9D13-25FC483687F0}" dt="2024-08-23T21:36:00.985" v="4822" actId="1076"/>
          <ac:picMkLst>
            <pc:docMk/>
            <pc:sldMk cId="3090598495" sldId="296"/>
            <ac:picMk id="27" creationId="{A649E232-4B94-EF54-A0BF-AAD6257D8CF1}"/>
          </ac:picMkLst>
        </pc:picChg>
      </pc:sldChg>
      <pc:sldChg chg="addSp delSp modSp add mod">
        <pc:chgData name="Kevin Li" userId="4cfb8bb203eb7e71" providerId="LiveId" clId="{3013600D-CC18-4A28-9D13-25FC483687F0}" dt="2024-08-23T16:31:08.216" v="4558" actId="1076"/>
        <pc:sldMkLst>
          <pc:docMk/>
          <pc:sldMk cId="1368538710" sldId="297"/>
        </pc:sldMkLst>
        <pc:picChg chg="add mod">
          <ac:chgData name="Kevin Li" userId="4cfb8bb203eb7e71" providerId="LiveId" clId="{3013600D-CC18-4A28-9D13-25FC483687F0}" dt="2024-08-23T16:31:08.216" v="4558" actId="1076"/>
          <ac:picMkLst>
            <pc:docMk/>
            <pc:sldMk cId="1368538710" sldId="297"/>
            <ac:picMk id="3" creationId="{B383B0FB-3EAE-43BA-0A16-F984BFA2A041}"/>
          </ac:picMkLst>
        </pc:picChg>
        <pc:picChg chg="add mod">
          <ac:chgData name="Kevin Li" userId="4cfb8bb203eb7e71" providerId="LiveId" clId="{3013600D-CC18-4A28-9D13-25FC483687F0}" dt="2024-08-23T16:31:03.619" v="4556" actId="1076"/>
          <ac:picMkLst>
            <pc:docMk/>
            <pc:sldMk cId="1368538710" sldId="297"/>
            <ac:picMk id="5" creationId="{465E88DE-5506-2A8C-DDEC-D487D0B6EBB2}"/>
          </ac:picMkLst>
        </pc:picChg>
        <pc:picChg chg="add del mod">
          <ac:chgData name="Kevin Li" userId="4cfb8bb203eb7e71" providerId="LiveId" clId="{3013600D-CC18-4A28-9D13-25FC483687F0}" dt="2024-08-23T16:28:13.083" v="4500" actId="478"/>
          <ac:picMkLst>
            <pc:docMk/>
            <pc:sldMk cId="1368538710" sldId="297"/>
            <ac:picMk id="7" creationId="{87629704-5816-D80D-6103-9FF4AE1FB4D1}"/>
          </ac:picMkLst>
        </pc:picChg>
        <pc:picChg chg="add mod">
          <ac:chgData name="Kevin Li" userId="4cfb8bb203eb7e71" providerId="LiveId" clId="{3013600D-CC18-4A28-9D13-25FC483687F0}" dt="2024-08-23T16:30:59.086" v="4555" actId="1076"/>
          <ac:picMkLst>
            <pc:docMk/>
            <pc:sldMk cId="1368538710" sldId="297"/>
            <ac:picMk id="9" creationId="{DB8DBB9C-1A85-639D-2311-8A58EDD8FA2A}"/>
          </ac:picMkLst>
        </pc:picChg>
        <pc:picChg chg="del">
          <ac:chgData name="Kevin Li" userId="4cfb8bb203eb7e71" providerId="LiveId" clId="{3013600D-CC18-4A28-9D13-25FC483687F0}" dt="2024-08-23T16:27:06.142" v="4447" actId="478"/>
          <ac:picMkLst>
            <pc:docMk/>
            <pc:sldMk cId="1368538710" sldId="297"/>
            <ac:picMk id="11" creationId="{C25DEB82-3FF4-3E0E-CCBE-670273D178C7}"/>
          </ac:picMkLst>
        </pc:picChg>
        <pc:picChg chg="add mod">
          <ac:chgData name="Kevin Li" userId="4cfb8bb203eb7e71" providerId="LiveId" clId="{3013600D-CC18-4A28-9D13-25FC483687F0}" dt="2024-08-23T16:29:39.190" v="4527" actId="14100"/>
          <ac:picMkLst>
            <pc:docMk/>
            <pc:sldMk cId="1368538710" sldId="297"/>
            <ac:picMk id="12" creationId="{F938AED5-5157-76E2-346C-1D1C58C02158}"/>
          </ac:picMkLst>
        </pc:picChg>
        <pc:picChg chg="del">
          <ac:chgData name="Kevin Li" userId="4cfb8bb203eb7e71" providerId="LiveId" clId="{3013600D-CC18-4A28-9D13-25FC483687F0}" dt="2024-08-23T16:27:01.164" v="4445" actId="478"/>
          <ac:picMkLst>
            <pc:docMk/>
            <pc:sldMk cId="1368538710" sldId="297"/>
            <ac:picMk id="13" creationId="{B18DFA0E-4365-D7FB-CD7F-87A0DB416DBA}"/>
          </ac:picMkLst>
        </pc:picChg>
        <pc:picChg chg="del">
          <ac:chgData name="Kevin Li" userId="4cfb8bb203eb7e71" providerId="LiveId" clId="{3013600D-CC18-4A28-9D13-25FC483687F0}" dt="2024-08-23T16:27:04.639" v="4446" actId="478"/>
          <ac:picMkLst>
            <pc:docMk/>
            <pc:sldMk cId="1368538710" sldId="297"/>
            <ac:picMk id="15" creationId="{65C3BE93-EF55-A673-8B8B-FB1DDDA06018}"/>
          </ac:picMkLst>
        </pc:picChg>
        <pc:picChg chg="add mod">
          <ac:chgData name="Kevin Li" userId="4cfb8bb203eb7e71" providerId="LiveId" clId="{3013600D-CC18-4A28-9D13-25FC483687F0}" dt="2024-08-23T16:30:57.752" v="4554" actId="1076"/>
          <ac:picMkLst>
            <pc:docMk/>
            <pc:sldMk cId="1368538710" sldId="297"/>
            <ac:picMk id="16" creationId="{0E688A43-2083-B614-7D2E-F3313C8E3181}"/>
          </ac:picMkLst>
        </pc:picChg>
        <pc:picChg chg="del">
          <ac:chgData name="Kevin Li" userId="4cfb8bb203eb7e71" providerId="LiveId" clId="{3013600D-CC18-4A28-9D13-25FC483687F0}" dt="2024-08-23T16:27:01.164" v="4445" actId="478"/>
          <ac:picMkLst>
            <pc:docMk/>
            <pc:sldMk cId="1368538710" sldId="297"/>
            <ac:picMk id="17" creationId="{74771ADE-C390-4678-5B84-C82FBF3AE985}"/>
          </ac:picMkLst>
        </pc:picChg>
        <pc:picChg chg="del">
          <ac:chgData name="Kevin Li" userId="4cfb8bb203eb7e71" providerId="LiveId" clId="{3013600D-CC18-4A28-9D13-25FC483687F0}" dt="2024-08-23T16:27:01.164" v="4445" actId="478"/>
          <ac:picMkLst>
            <pc:docMk/>
            <pc:sldMk cId="1368538710" sldId="297"/>
            <ac:picMk id="19" creationId="{136FBDDC-998B-156A-1EA5-C25304B06874}"/>
          </ac:picMkLst>
        </pc:picChg>
        <pc:picChg chg="add mod">
          <ac:chgData name="Kevin Li" userId="4cfb8bb203eb7e71" providerId="LiveId" clId="{3013600D-CC18-4A28-9D13-25FC483687F0}" dt="2024-08-23T16:29:44.940" v="4529" actId="14100"/>
          <ac:picMkLst>
            <pc:docMk/>
            <pc:sldMk cId="1368538710" sldId="297"/>
            <ac:picMk id="20" creationId="{D3768B10-C9E9-4A59-7B7A-7A8E7099907E}"/>
          </ac:picMkLst>
        </pc:picChg>
        <pc:picChg chg="del">
          <ac:chgData name="Kevin Li" userId="4cfb8bb203eb7e71" providerId="LiveId" clId="{3013600D-CC18-4A28-9D13-25FC483687F0}" dt="2024-08-23T16:27:01.164" v="4445" actId="478"/>
          <ac:picMkLst>
            <pc:docMk/>
            <pc:sldMk cId="1368538710" sldId="297"/>
            <ac:picMk id="21" creationId="{2BEE8695-200E-B62D-BB3F-6010AD0FA647}"/>
          </ac:picMkLst>
        </pc:picChg>
        <pc:picChg chg="del">
          <ac:chgData name="Kevin Li" userId="4cfb8bb203eb7e71" providerId="LiveId" clId="{3013600D-CC18-4A28-9D13-25FC483687F0}" dt="2024-08-23T16:27:01.164" v="4445" actId="478"/>
          <ac:picMkLst>
            <pc:docMk/>
            <pc:sldMk cId="1368538710" sldId="297"/>
            <ac:picMk id="23" creationId="{C4336C5F-AFC0-80E8-A850-05EBEC5437F4}"/>
          </ac:picMkLst>
        </pc:picChg>
        <pc:picChg chg="add del mod">
          <ac:chgData name="Kevin Li" userId="4cfb8bb203eb7e71" providerId="LiveId" clId="{3013600D-CC18-4A28-9D13-25FC483687F0}" dt="2024-08-23T16:27:45.850" v="4485" actId="478"/>
          <ac:picMkLst>
            <pc:docMk/>
            <pc:sldMk cId="1368538710" sldId="297"/>
            <ac:picMk id="24" creationId="{163E873B-4631-BB8F-D7D1-CC5E31999BBB}"/>
          </ac:picMkLst>
        </pc:picChg>
        <pc:picChg chg="del">
          <ac:chgData name="Kevin Li" userId="4cfb8bb203eb7e71" providerId="LiveId" clId="{3013600D-CC18-4A28-9D13-25FC483687F0}" dt="2024-08-23T16:27:04.639" v="4446" actId="478"/>
          <ac:picMkLst>
            <pc:docMk/>
            <pc:sldMk cId="1368538710" sldId="297"/>
            <ac:picMk id="25" creationId="{FD388A28-5B45-D2BF-AEB1-06187B9688B5}"/>
          </ac:picMkLst>
        </pc:picChg>
        <pc:picChg chg="del">
          <ac:chgData name="Kevin Li" userId="4cfb8bb203eb7e71" providerId="LiveId" clId="{3013600D-CC18-4A28-9D13-25FC483687F0}" dt="2024-08-23T16:27:01.164" v="4445" actId="478"/>
          <ac:picMkLst>
            <pc:docMk/>
            <pc:sldMk cId="1368538710" sldId="297"/>
            <ac:picMk id="27" creationId="{A649E232-4B94-EF54-A0BF-AAD6257D8CF1}"/>
          </ac:picMkLst>
        </pc:picChg>
        <pc:picChg chg="add del mod">
          <ac:chgData name="Kevin Li" userId="4cfb8bb203eb7e71" providerId="LiveId" clId="{3013600D-CC18-4A28-9D13-25FC483687F0}" dt="2024-08-23T16:27:59.431" v="4490" actId="478"/>
          <ac:picMkLst>
            <pc:docMk/>
            <pc:sldMk cId="1368538710" sldId="297"/>
            <ac:picMk id="28" creationId="{A7E7A4C0-60E3-ED7A-CE1A-57EDFC2822CF}"/>
          </ac:picMkLst>
        </pc:picChg>
        <pc:picChg chg="add mod">
          <ac:chgData name="Kevin Li" userId="4cfb8bb203eb7e71" providerId="LiveId" clId="{3013600D-CC18-4A28-9D13-25FC483687F0}" dt="2024-08-23T16:31:05.457" v="4557" actId="1076"/>
          <ac:picMkLst>
            <pc:docMk/>
            <pc:sldMk cId="1368538710" sldId="297"/>
            <ac:picMk id="30" creationId="{6E24152F-E3BD-2783-6C96-646F01D2CFF9}"/>
          </ac:picMkLst>
        </pc:picChg>
        <pc:picChg chg="add mod">
          <ac:chgData name="Kevin Li" userId="4cfb8bb203eb7e71" providerId="LiveId" clId="{3013600D-CC18-4A28-9D13-25FC483687F0}" dt="2024-08-23T16:30:18.130" v="4541" actId="1076"/>
          <ac:picMkLst>
            <pc:docMk/>
            <pc:sldMk cId="1368538710" sldId="297"/>
            <ac:picMk id="32" creationId="{0EFE6E96-7D18-5299-8D4F-4C7E3000ACAA}"/>
          </ac:picMkLst>
        </pc:picChg>
        <pc:picChg chg="add mod modCrop">
          <ac:chgData name="Kevin Li" userId="4cfb8bb203eb7e71" providerId="LiveId" clId="{3013600D-CC18-4A28-9D13-25FC483687F0}" dt="2024-08-23T16:29:42.321" v="4528" actId="1076"/>
          <ac:picMkLst>
            <pc:docMk/>
            <pc:sldMk cId="1368538710" sldId="297"/>
            <ac:picMk id="34" creationId="{273D4172-C748-19B8-79FC-C735F48D2BD7}"/>
          </ac:picMkLst>
        </pc:picChg>
      </pc:sldChg>
      <pc:sldChg chg="new del">
        <pc:chgData name="Kevin Li" userId="4cfb8bb203eb7e71" providerId="LiveId" clId="{3013600D-CC18-4A28-9D13-25FC483687F0}" dt="2024-08-23T21:35:29.859" v="4816" actId="47"/>
        <pc:sldMkLst>
          <pc:docMk/>
          <pc:sldMk cId="874112297" sldId="298"/>
        </pc:sldMkLst>
      </pc:sldChg>
      <pc:sldChg chg="addSp delSp modSp new mod ord modAnim">
        <pc:chgData name="Kevin Li" userId="4cfb8bb203eb7e71" providerId="LiveId" clId="{3013600D-CC18-4A28-9D13-25FC483687F0}" dt="2024-08-24T13:37:41.964" v="5429"/>
        <pc:sldMkLst>
          <pc:docMk/>
          <pc:sldMk cId="4268279630" sldId="298"/>
        </pc:sldMkLst>
        <pc:spChg chg="mod">
          <ac:chgData name="Kevin Li" userId="4cfb8bb203eb7e71" providerId="LiveId" clId="{3013600D-CC18-4A28-9D13-25FC483687F0}" dt="2024-08-24T13:37:34.601" v="5425" actId="6549"/>
          <ac:spMkLst>
            <pc:docMk/>
            <pc:sldMk cId="4268279630" sldId="298"/>
            <ac:spMk id="2" creationId="{BAB6CC94-1215-9D40-F74D-271C9EEE6E93}"/>
          </ac:spMkLst>
        </pc:spChg>
        <pc:spChg chg="del">
          <ac:chgData name="Kevin Li" userId="4cfb8bb203eb7e71" providerId="LiveId" clId="{3013600D-CC18-4A28-9D13-25FC483687F0}" dt="2024-08-24T03:45:23.936" v="5154" actId="12084"/>
          <ac:spMkLst>
            <pc:docMk/>
            <pc:sldMk cId="4268279630" sldId="298"/>
            <ac:spMk id="3" creationId="{0BC79AF2-74B7-14EC-06CC-F90356F018AC}"/>
          </ac:spMkLst>
        </pc:spChg>
        <pc:spChg chg="del">
          <ac:chgData name="Kevin Li" userId="4cfb8bb203eb7e71" providerId="LiveId" clId="{3013600D-CC18-4A28-9D13-25FC483687F0}" dt="2024-08-24T03:45:56.884" v="5157" actId="478"/>
          <ac:spMkLst>
            <pc:docMk/>
            <pc:sldMk cId="4268279630" sldId="298"/>
            <ac:spMk id="4" creationId="{09A1B403-B71F-5B42-3CDC-46E8DF90134B}"/>
          </ac:spMkLst>
        </pc:spChg>
        <pc:graphicFrameChg chg="add mod">
          <ac:chgData name="Kevin Li" userId="4cfb8bb203eb7e71" providerId="LiveId" clId="{3013600D-CC18-4A28-9D13-25FC483687F0}" dt="2024-08-24T13:36:47.579" v="5402" actId="114"/>
          <ac:graphicFrameMkLst>
            <pc:docMk/>
            <pc:sldMk cId="4268279630" sldId="298"/>
            <ac:graphicFrameMk id="5" creationId="{06675FE9-FB3B-C541-4AA7-B56A5AB7F2A9}"/>
          </ac:graphicFrameMkLst>
        </pc:graphicFrameChg>
        <pc:picChg chg="add mod">
          <ac:chgData name="Kevin Li" userId="4cfb8bb203eb7e71" providerId="LiveId" clId="{3013600D-CC18-4A28-9D13-25FC483687F0}" dt="2024-08-24T13:37:40.660" v="5428"/>
          <ac:picMkLst>
            <pc:docMk/>
            <pc:sldMk cId="4268279630" sldId="298"/>
            <ac:picMk id="4" creationId="{050830C1-CE17-2705-652C-37E83D2F0E75}"/>
          </ac:picMkLst>
        </pc:picChg>
      </pc:sldChg>
      <pc:sldChg chg="modSp add mod">
        <pc:chgData name="Kevin Li" userId="4cfb8bb203eb7e71" providerId="LiveId" clId="{3013600D-CC18-4A28-9D13-25FC483687F0}" dt="2024-08-24T03:57:31.883" v="5364" actId="207"/>
        <pc:sldMkLst>
          <pc:docMk/>
          <pc:sldMk cId="2693657919" sldId="299"/>
        </pc:sldMkLst>
        <pc:graphicFrameChg chg="mod modGraphic">
          <ac:chgData name="Kevin Li" userId="4cfb8bb203eb7e71" providerId="LiveId" clId="{3013600D-CC18-4A28-9D13-25FC483687F0}" dt="2024-08-24T03:57:31.883" v="5364" actId="207"/>
          <ac:graphicFrameMkLst>
            <pc:docMk/>
            <pc:sldMk cId="2693657919" sldId="299"/>
            <ac:graphicFrameMk id="26" creationId="{BFB799D3-CC47-F334-3055-2154AB4C9957}"/>
          </ac:graphicFrameMkLst>
        </pc:graphicFrameChg>
      </pc:sldChg>
      <pc:sldChg chg="delSp add modAnim">
        <pc:chgData name="Kevin Li" userId="4cfb8bb203eb7e71" providerId="LiveId" clId="{3013600D-CC18-4A28-9D13-25FC483687F0}" dt="2024-08-24T13:36:12.348" v="5400" actId="478"/>
        <pc:sldMkLst>
          <pc:docMk/>
          <pc:sldMk cId="1823529284" sldId="300"/>
        </pc:sldMkLst>
        <pc:picChg chg="del">
          <ac:chgData name="Kevin Li" userId="4cfb8bb203eb7e71" providerId="LiveId" clId="{3013600D-CC18-4A28-9D13-25FC483687F0}" dt="2024-08-24T13:36:12.348" v="5400" actId="478"/>
          <ac:picMkLst>
            <pc:docMk/>
            <pc:sldMk cId="1823529284" sldId="300"/>
            <ac:picMk id="4" creationId="{050830C1-CE17-2705-652C-37E83D2F0E75}"/>
          </ac:picMkLst>
        </pc:picChg>
      </pc:sldChg>
      <pc:sldChg chg="new del">
        <pc:chgData name="Kevin Li" userId="4cfb8bb203eb7e71" providerId="LiveId" clId="{3013600D-CC18-4A28-9D13-25FC483687F0}" dt="2024-08-24T13:37:38.283" v="5427" actId="680"/>
        <pc:sldMkLst>
          <pc:docMk/>
          <pc:sldMk cId="984008844" sldId="301"/>
        </pc:sldMkLst>
      </pc:sldChg>
      <pc:sldChg chg="addSp delSp modSp add mod">
        <pc:chgData name="Kevin Li" userId="4cfb8bb203eb7e71" providerId="LiveId" clId="{3013600D-CC18-4A28-9D13-25FC483687F0}" dt="2024-08-24T13:46:07.275" v="5592" actId="478"/>
        <pc:sldMkLst>
          <pc:docMk/>
          <pc:sldMk cId="1235692281" sldId="301"/>
        </pc:sldMkLst>
        <pc:spChg chg="mod">
          <ac:chgData name="Kevin Li" userId="4cfb8bb203eb7e71" providerId="LiveId" clId="{3013600D-CC18-4A28-9D13-25FC483687F0}" dt="2024-08-24T13:37:49.847" v="5436" actId="20577"/>
          <ac:spMkLst>
            <pc:docMk/>
            <pc:sldMk cId="1235692281" sldId="301"/>
            <ac:spMk id="2" creationId="{BAB6CC94-1215-9D40-F74D-271C9EEE6E93}"/>
          </ac:spMkLst>
        </pc:spChg>
        <pc:spChg chg="add del mod">
          <ac:chgData name="Kevin Li" userId="4cfb8bb203eb7e71" providerId="LiveId" clId="{3013600D-CC18-4A28-9D13-25FC483687F0}" dt="2024-08-24T13:39:28.601" v="5504" actId="478"/>
          <ac:spMkLst>
            <pc:docMk/>
            <pc:sldMk cId="1235692281" sldId="301"/>
            <ac:spMk id="4" creationId="{B0DC1DF5-9593-9387-F7C5-1B062AD7BC1D}"/>
          </ac:spMkLst>
        </pc:spChg>
        <pc:spChg chg="add del mod">
          <ac:chgData name="Kevin Li" userId="4cfb8bb203eb7e71" providerId="LiveId" clId="{3013600D-CC18-4A28-9D13-25FC483687F0}" dt="2024-08-24T13:43:23.852" v="5560"/>
          <ac:spMkLst>
            <pc:docMk/>
            <pc:sldMk cId="1235692281" sldId="301"/>
            <ac:spMk id="10" creationId="{F142B67E-55A4-F91F-68EE-F2EFA2766A0A}"/>
          </ac:spMkLst>
        </pc:spChg>
        <pc:spChg chg="add del mod">
          <ac:chgData name="Kevin Li" userId="4cfb8bb203eb7e71" providerId="LiveId" clId="{3013600D-CC18-4A28-9D13-25FC483687F0}" dt="2024-08-24T13:46:07.275" v="5592" actId="478"/>
          <ac:spMkLst>
            <pc:docMk/>
            <pc:sldMk cId="1235692281" sldId="301"/>
            <ac:spMk id="11" creationId="{8FFE5640-5D5C-0008-A4CF-78D37A1C6F1F}"/>
          </ac:spMkLst>
        </pc:spChg>
        <pc:spChg chg="add del mod">
          <ac:chgData name="Kevin Li" userId="4cfb8bb203eb7e71" providerId="LiveId" clId="{3013600D-CC18-4A28-9D13-25FC483687F0}" dt="2024-08-24T13:46:04.884" v="5591" actId="478"/>
          <ac:spMkLst>
            <pc:docMk/>
            <pc:sldMk cId="1235692281" sldId="301"/>
            <ac:spMk id="12" creationId="{FC8BE229-EC56-AF92-3AC7-E6A9652663D7}"/>
          </ac:spMkLst>
        </pc:spChg>
        <pc:spChg chg="add del mod">
          <ac:chgData name="Kevin Li" userId="4cfb8bb203eb7e71" providerId="LiveId" clId="{3013600D-CC18-4A28-9D13-25FC483687F0}" dt="2024-08-24T13:46:02.083" v="5590" actId="478"/>
          <ac:spMkLst>
            <pc:docMk/>
            <pc:sldMk cId="1235692281" sldId="301"/>
            <ac:spMk id="13" creationId="{6C5E5F1C-FEC0-E9C6-4AE5-67EB100D4E77}"/>
          </ac:spMkLst>
        </pc:spChg>
        <pc:spChg chg="add del mod">
          <ac:chgData name="Kevin Li" userId="4cfb8bb203eb7e71" providerId="LiveId" clId="{3013600D-CC18-4A28-9D13-25FC483687F0}" dt="2024-08-24T13:45:57.410" v="5589" actId="478"/>
          <ac:spMkLst>
            <pc:docMk/>
            <pc:sldMk cId="1235692281" sldId="301"/>
            <ac:spMk id="14" creationId="{58CE9094-0A8A-8786-1F35-D80590ADE8D7}"/>
          </ac:spMkLst>
        </pc:spChg>
        <pc:spChg chg="add mod">
          <ac:chgData name="Kevin Li" userId="4cfb8bb203eb7e71" providerId="LiveId" clId="{3013600D-CC18-4A28-9D13-25FC483687F0}" dt="2024-08-24T13:45:43.952" v="5569"/>
          <ac:spMkLst>
            <pc:docMk/>
            <pc:sldMk cId="1235692281" sldId="301"/>
            <ac:spMk id="15" creationId="{C84C32F7-3943-5BAA-D823-55A690E66DA8}"/>
          </ac:spMkLst>
        </pc:spChg>
        <pc:spChg chg="add mod">
          <ac:chgData name="Kevin Li" userId="4cfb8bb203eb7e71" providerId="LiveId" clId="{3013600D-CC18-4A28-9D13-25FC483687F0}" dt="2024-08-24T13:45:44.290" v="5570"/>
          <ac:spMkLst>
            <pc:docMk/>
            <pc:sldMk cId="1235692281" sldId="301"/>
            <ac:spMk id="16" creationId="{A6A1789C-BE61-4C33-6825-BCFC18A6D5BA}"/>
          </ac:spMkLst>
        </pc:spChg>
        <pc:spChg chg="add mod">
          <ac:chgData name="Kevin Li" userId="4cfb8bb203eb7e71" providerId="LiveId" clId="{3013600D-CC18-4A28-9D13-25FC483687F0}" dt="2024-08-24T13:45:44.538" v="5571"/>
          <ac:spMkLst>
            <pc:docMk/>
            <pc:sldMk cId="1235692281" sldId="301"/>
            <ac:spMk id="17" creationId="{760ADF7C-332D-A6A6-49C4-32F1EDCBD18B}"/>
          </ac:spMkLst>
        </pc:spChg>
        <pc:spChg chg="add mod">
          <ac:chgData name="Kevin Li" userId="4cfb8bb203eb7e71" providerId="LiveId" clId="{3013600D-CC18-4A28-9D13-25FC483687F0}" dt="2024-08-24T13:45:44.724" v="5572"/>
          <ac:spMkLst>
            <pc:docMk/>
            <pc:sldMk cId="1235692281" sldId="301"/>
            <ac:spMk id="18" creationId="{9D312D40-A3A6-3A02-EB8B-23D37C79CEE2}"/>
          </ac:spMkLst>
        </pc:spChg>
        <pc:spChg chg="add mod">
          <ac:chgData name="Kevin Li" userId="4cfb8bb203eb7e71" providerId="LiveId" clId="{3013600D-CC18-4A28-9D13-25FC483687F0}" dt="2024-08-24T13:45:44.918" v="5573"/>
          <ac:spMkLst>
            <pc:docMk/>
            <pc:sldMk cId="1235692281" sldId="301"/>
            <ac:spMk id="19" creationId="{CECE3146-77E7-371B-3ABB-CEBAAC0684E1}"/>
          </ac:spMkLst>
        </pc:spChg>
        <pc:spChg chg="add mod">
          <ac:chgData name="Kevin Li" userId="4cfb8bb203eb7e71" providerId="LiveId" clId="{3013600D-CC18-4A28-9D13-25FC483687F0}" dt="2024-08-24T13:45:45.117" v="5574"/>
          <ac:spMkLst>
            <pc:docMk/>
            <pc:sldMk cId="1235692281" sldId="301"/>
            <ac:spMk id="20" creationId="{FB82D9A2-033D-610A-B3EC-28D35CA1B16C}"/>
          </ac:spMkLst>
        </pc:spChg>
        <pc:spChg chg="add mod">
          <ac:chgData name="Kevin Li" userId="4cfb8bb203eb7e71" providerId="LiveId" clId="{3013600D-CC18-4A28-9D13-25FC483687F0}" dt="2024-08-24T13:45:45.320" v="5575"/>
          <ac:spMkLst>
            <pc:docMk/>
            <pc:sldMk cId="1235692281" sldId="301"/>
            <ac:spMk id="21" creationId="{5D02BD15-A18A-A9C9-4250-C46C330B3793}"/>
          </ac:spMkLst>
        </pc:spChg>
        <pc:spChg chg="add mod">
          <ac:chgData name="Kevin Li" userId="4cfb8bb203eb7e71" providerId="LiveId" clId="{3013600D-CC18-4A28-9D13-25FC483687F0}" dt="2024-08-24T13:45:45.517" v="5576"/>
          <ac:spMkLst>
            <pc:docMk/>
            <pc:sldMk cId="1235692281" sldId="301"/>
            <ac:spMk id="22" creationId="{DDA2E25D-B8F0-328C-61A4-601C85057F8A}"/>
          </ac:spMkLst>
        </pc:spChg>
        <pc:spChg chg="add mod">
          <ac:chgData name="Kevin Li" userId="4cfb8bb203eb7e71" providerId="LiveId" clId="{3013600D-CC18-4A28-9D13-25FC483687F0}" dt="2024-08-24T13:45:45.676" v="5577"/>
          <ac:spMkLst>
            <pc:docMk/>
            <pc:sldMk cId="1235692281" sldId="301"/>
            <ac:spMk id="23" creationId="{AE28F99C-EECE-C45F-3B4A-44E80844D6D2}"/>
          </ac:spMkLst>
        </pc:spChg>
        <pc:spChg chg="add mod">
          <ac:chgData name="Kevin Li" userId="4cfb8bb203eb7e71" providerId="LiveId" clId="{3013600D-CC18-4A28-9D13-25FC483687F0}" dt="2024-08-24T13:45:45.858" v="5578"/>
          <ac:spMkLst>
            <pc:docMk/>
            <pc:sldMk cId="1235692281" sldId="301"/>
            <ac:spMk id="24" creationId="{E286C6E4-8D3D-53A0-D76C-D806702F1C04}"/>
          </ac:spMkLst>
        </pc:spChg>
        <pc:spChg chg="add mod">
          <ac:chgData name="Kevin Li" userId="4cfb8bb203eb7e71" providerId="LiveId" clId="{3013600D-CC18-4A28-9D13-25FC483687F0}" dt="2024-08-24T13:45:46.038" v="5579"/>
          <ac:spMkLst>
            <pc:docMk/>
            <pc:sldMk cId="1235692281" sldId="301"/>
            <ac:spMk id="25" creationId="{BE4CDD78-3476-85E8-67CF-66F02E646437}"/>
          </ac:spMkLst>
        </pc:spChg>
        <pc:spChg chg="add mod">
          <ac:chgData name="Kevin Li" userId="4cfb8bb203eb7e71" providerId="LiveId" clId="{3013600D-CC18-4A28-9D13-25FC483687F0}" dt="2024-08-24T13:45:46.200" v="5580"/>
          <ac:spMkLst>
            <pc:docMk/>
            <pc:sldMk cId="1235692281" sldId="301"/>
            <ac:spMk id="26" creationId="{06073312-7C70-3493-DDA3-B10AB4D3769B}"/>
          </ac:spMkLst>
        </pc:spChg>
        <pc:spChg chg="add mod">
          <ac:chgData name="Kevin Li" userId="4cfb8bb203eb7e71" providerId="LiveId" clId="{3013600D-CC18-4A28-9D13-25FC483687F0}" dt="2024-08-24T13:45:46.371" v="5581"/>
          <ac:spMkLst>
            <pc:docMk/>
            <pc:sldMk cId="1235692281" sldId="301"/>
            <ac:spMk id="27" creationId="{9192BF2E-ABAC-266E-7F55-71FEAE3C53BC}"/>
          </ac:spMkLst>
        </pc:spChg>
        <pc:spChg chg="add mod">
          <ac:chgData name="Kevin Li" userId="4cfb8bb203eb7e71" providerId="LiveId" clId="{3013600D-CC18-4A28-9D13-25FC483687F0}" dt="2024-08-24T13:45:46.531" v="5582"/>
          <ac:spMkLst>
            <pc:docMk/>
            <pc:sldMk cId="1235692281" sldId="301"/>
            <ac:spMk id="28" creationId="{67665D19-4C13-1364-C7F4-B794BE84165D}"/>
          </ac:spMkLst>
        </pc:spChg>
        <pc:spChg chg="add mod">
          <ac:chgData name="Kevin Li" userId="4cfb8bb203eb7e71" providerId="LiveId" clId="{3013600D-CC18-4A28-9D13-25FC483687F0}" dt="2024-08-24T13:45:46.700" v="5583"/>
          <ac:spMkLst>
            <pc:docMk/>
            <pc:sldMk cId="1235692281" sldId="301"/>
            <ac:spMk id="29" creationId="{6B80FD2E-37DA-0FC9-41F3-3C18A9BE6963}"/>
          </ac:spMkLst>
        </pc:spChg>
        <pc:spChg chg="add mod">
          <ac:chgData name="Kevin Li" userId="4cfb8bb203eb7e71" providerId="LiveId" clId="{3013600D-CC18-4A28-9D13-25FC483687F0}" dt="2024-08-24T13:45:46.865" v="5584"/>
          <ac:spMkLst>
            <pc:docMk/>
            <pc:sldMk cId="1235692281" sldId="301"/>
            <ac:spMk id="30" creationId="{AF496888-5D47-0850-357B-C128C8BE6FD0}"/>
          </ac:spMkLst>
        </pc:spChg>
        <pc:spChg chg="add mod">
          <ac:chgData name="Kevin Li" userId="4cfb8bb203eb7e71" providerId="LiveId" clId="{3013600D-CC18-4A28-9D13-25FC483687F0}" dt="2024-08-24T13:45:47.056" v="5585"/>
          <ac:spMkLst>
            <pc:docMk/>
            <pc:sldMk cId="1235692281" sldId="301"/>
            <ac:spMk id="31" creationId="{D894DFD5-56E1-B165-619D-29CBF7E1A042}"/>
          </ac:spMkLst>
        </pc:spChg>
        <pc:spChg chg="add mod">
          <ac:chgData name="Kevin Li" userId="4cfb8bb203eb7e71" providerId="LiveId" clId="{3013600D-CC18-4A28-9D13-25FC483687F0}" dt="2024-08-24T13:45:47.184" v="5586"/>
          <ac:spMkLst>
            <pc:docMk/>
            <pc:sldMk cId="1235692281" sldId="301"/>
            <ac:spMk id="32" creationId="{97A929DA-323D-8B09-5319-2C7308F7865A}"/>
          </ac:spMkLst>
        </pc:spChg>
        <pc:spChg chg="add mod">
          <ac:chgData name="Kevin Li" userId="4cfb8bb203eb7e71" providerId="LiveId" clId="{3013600D-CC18-4A28-9D13-25FC483687F0}" dt="2024-08-24T13:45:47.372" v="5587"/>
          <ac:spMkLst>
            <pc:docMk/>
            <pc:sldMk cId="1235692281" sldId="301"/>
            <ac:spMk id="33" creationId="{96122A02-EC55-B655-3047-FD3CFB9D8107}"/>
          </ac:spMkLst>
        </pc:spChg>
        <pc:spChg chg="add mod">
          <ac:chgData name="Kevin Li" userId="4cfb8bb203eb7e71" providerId="LiveId" clId="{3013600D-CC18-4A28-9D13-25FC483687F0}" dt="2024-08-24T13:45:47.546" v="5588"/>
          <ac:spMkLst>
            <pc:docMk/>
            <pc:sldMk cId="1235692281" sldId="301"/>
            <ac:spMk id="34" creationId="{F43D12EF-5D5C-DEDC-285E-3A9C53BEEEE2}"/>
          </ac:spMkLst>
        </pc:spChg>
        <pc:graphicFrameChg chg="del mod">
          <ac:chgData name="Kevin Li" userId="4cfb8bb203eb7e71" providerId="LiveId" clId="{3013600D-CC18-4A28-9D13-25FC483687F0}" dt="2024-08-24T13:39:05.102" v="5501" actId="478"/>
          <ac:graphicFrameMkLst>
            <pc:docMk/>
            <pc:sldMk cId="1235692281" sldId="301"/>
            <ac:graphicFrameMk id="5" creationId="{06675FE9-FB3B-C541-4AA7-B56A5AB7F2A9}"/>
          </ac:graphicFrameMkLst>
        </pc:graphicFrameChg>
        <pc:graphicFrameChg chg="add del mod modGraphic">
          <ac:chgData name="Kevin Li" userId="4cfb8bb203eb7e71" providerId="LiveId" clId="{3013600D-CC18-4A28-9D13-25FC483687F0}" dt="2024-08-24T13:42:52.431" v="5553" actId="478"/>
          <ac:graphicFrameMkLst>
            <pc:docMk/>
            <pc:sldMk cId="1235692281" sldId="301"/>
            <ac:graphicFrameMk id="6" creationId="{FB83B92A-D367-8B5E-0A43-D6061E388BEF}"/>
          </ac:graphicFrameMkLst>
        </pc:graphicFrameChg>
        <pc:graphicFrameChg chg="add del mod">
          <ac:chgData name="Kevin Li" userId="4cfb8bb203eb7e71" providerId="LiveId" clId="{3013600D-CC18-4A28-9D13-25FC483687F0}" dt="2024-08-24T13:42:29.846" v="5548" actId="21"/>
          <ac:graphicFrameMkLst>
            <pc:docMk/>
            <pc:sldMk cId="1235692281" sldId="301"/>
            <ac:graphicFrameMk id="7" creationId="{5739928C-4341-E612-5043-849176650282}"/>
          </ac:graphicFrameMkLst>
        </pc:graphicFrameChg>
        <pc:picChg chg="add mod">
          <ac:chgData name="Kevin Li" userId="4cfb8bb203eb7e71" providerId="LiveId" clId="{3013600D-CC18-4A28-9D13-25FC483687F0}" dt="2024-08-24T13:43:05.774" v="5557" actId="1076"/>
          <ac:picMkLst>
            <pc:docMk/>
            <pc:sldMk cId="1235692281" sldId="301"/>
            <ac:picMk id="9" creationId="{E402FA8D-A4A3-90BB-C5EC-429EF12846BC}"/>
          </ac:picMkLst>
        </pc:picChg>
      </pc:sldChg>
      <pc:sldMasterChg chg="modTransition modSldLayout">
        <pc:chgData name="Kevin Li" userId="4cfb8bb203eb7e71" providerId="LiveId" clId="{3013600D-CC18-4A28-9D13-25FC483687F0}" dt="2024-08-23T14:47:42.947" v="3104"/>
        <pc:sldMasterMkLst>
          <pc:docMk/>
          <pc:sldMasterMk cId="170871073" sldId="2147483648"/>
        </pc:sldMasterMkLst>
        <pc:sldLayoutChg chg="modTransition">
          <pc:chgData name="Kevin Li" userId="4cfb8bb203eb7e71" providerId="LiveId" clId="{3013600D-CC18-4A28-9D13-25FC483687F0}" dt="2024-08-23T14:47:42.947" v="3104"/>
          <pc:sldLayoutMkLst>
            <pc:docMk/>
            <pc:sldMasterMk cId="170871073" sldId="2147483648"/>
            <pc:sldLayoutMk cId="1713296332" sldId="2147483649"/>
          </pc:sldLayoutMkLst>
        </pc:sldLayoutChg>
        <pc:sldLayoutChg chg="modTransition">
          <pc:chgData name="Kevin Li" userId="4cfb8bb203eb7e71" providerId="LiveId" clId="{3013600D-CC18-4A28-9D13-25FC483687F0}" dt="2024-08-23T14:47:42.947" v="3104"/>
          <pc:sldLayoutMkLst>
            <pc:docMk/>
            <pc:sldMasterMk cId="170871073" sldId="2147483648"/>
            <pc:sldLayoutMk cId="2066564362" sldId="2147483650"/>
          </pc:sldLayoutMkLst>
        </pc:sldLayoutChg>
        <pc:sldLayoutChg chg="modTransition">
          <pc:chgData name="Kevin Li" userId="4cfb8bb203eb7e71" providerId="LiveId" clId="{3013600D-CC18-4A28-9D13-25FC483687F0}" dt="2024-08-23T14:47:42.947" v="3104"/>
          <pc:sldLayoutMkLst>
            <pc:docMk/>
            <pc:sldMasterMk cId="170871073" sldId="2147483648"/>
            <pc:sldLayoutMk cId="170978237" sldId="2147483651"/>
          </pc:sldLayoutMkLst>
        </pc:sldLayoutChg>
        <pc:sldLayoutChg chg="modTransition">
          <pc:chgData name="Kevin Li" userId="4cfb8bb203eb7e71" providerId="LiveId" clId="{3013600D-CC18-4A28-9D13-25FC483687F0}" dt="2024-08-23T14:47:42.947" v="3104"/>
          <pc:sldLayoutMkLst>
            <pc:docMk/>
            <pc:sldMasterMk cId="170871073" sldId="2147483648"/>
            <pc:sldLayoutMk cId="44526600" sldId="2147483652"/>
          </pc:sldLayoutMkLst>
        </pc:sldLayoutChg>
        <pc:sldLayoutChg chg="modTransition">
          <pc:chgData name="Kevin Li" userId="4cfb8bb203eb7e71" providerId="LiveId" clId="{3013600D-CC18-4A28-9D13-25FC483687F0}" dt="2024-08-23T14:47:42.947" v="3104"/>
          <pc:sldLayoutMkLst>
            <pc:docMk/>
            <pc:sldMasterMk cId="170871073" sldId="2147483648"/>
            <pc:sldLayoutMk cId="1777365048" sldId="2147483653"/>
          </pc:sldLayoutMkLst>
        </pc:sldLayoutChg>
        <pc:sldLayoutChg chg="modTransition">
          <pc:chgData name="Kevin Li" userId="4cfb8bb203eb7e71" providerId="LiveId" clId="{3013600D-CC18-4A28-9D13-25FC483687F0}" dt="2024-08-23T14:47:42.947" v="3104"/>
          <pc:sldLayoutMkLst>
            <pc:docMk/>
            <pc:sldMasterMk cId="170871073" sldId="2147483648"/>
            <pc:sldLayoutMk cId="3694696032" sldId="2147483654"/>
          </pc:sldLayoutMkLst>
        </pc:sldLayoutChg>
        <pc:sldLayoutChg chg="modTransition">
          <pc:chgData name="Kevin Li" userId="4cfb8bb203eb7e71" providerId="LiveId" clId="{3013600D-CC18-4A28-9D13-25FC483687F0}" dt="2024-08-23T14:47:42.947" v="3104"/>
          <pc:sldLayoutMkLst>
            <pc:docMk/>
            <pc:sldMasterMk cId="170871073" sldId="2147483648"/>
            <pc:sldLayoutMk cId="1968150762" sldId="2147483655"/>
          </pc:sldLayoutMkLst>
        </pc:sldLayoutChg>
        <pc:sldLayoutChg chg="modTransition">
          <pc:chgData name="Kevin Li" userId="4cfb8bb203eb7e71" providerId="LiveId" clId="{3013600D-CC18-4A28-9D13-25FC483687F0}" dt="2024-08-23T14:47:42.947" v="3104"/>
          <pc:sldLayoutMkLst>
            <pc:docMk/>
            <pc:sldMasterMk cId="170871073" sldId="2147483648"/>
            <pc:sldLayoutMk cId="1467231117" sldId="2147483656"/>
          </pc:sldLayoutMkLst>
        </pc:sldLayoutChg>
        <pc:sldLayoutChg chg="modTransition">
          <pc:chgData name="Kevin Li" userId="4cfb8bb203eb7e71" providerId="LiveId" clId="{3013600D-CC18-4A28-9D13-25FC483687F0}" dt="2024-08-23T14:47:42.947" v="3104"/>
          <pc:sldLayoutMkLst>
            <pc:docMk/>
            <pc:sldMasterMk cId="170871073" sldId="2147483648"/>
            <pc:sldLayoutMk cId="4123995311" sldId="2147483657"/>
          </pc:sldLayoutMkLst>
        </pc:sldLayoutChg>
        <pc:sldLayoutChg chg="modTransition">
          <pc:chgData name="Kevin Li" userId="4cfb8bb203eb7e71" providerId="LiveId" clId="{3013600D-CC18-4A28-9D13-25FC483687F0}" dt="2024-08-23T14:47:42.947" v="3104"/>
          <pc:sldLayoutMkLst>
            <pc:docMk/>
            <pc:sldMasterMk cId="170871073" sldId="2147483648"/>
            <pc:sldLayoutMk cId="2072930070" sldId="2147483658"/>
          </pc:sldLayoutMkLst>
        </pc:sldLayoutChg>
      </pc:sldMasterChg>
      <pc:sldMasterChg chg="modTransition modSldLayout">
        <pc:chgData name="Kevin Li" userId="4cfb8bb203eb7e71" providerId="LiveId" clId="{3013600D-CC18-4A28-9D13-25FC483687F0}" dt="2024-08-23T14:47:42.947" v="3104"/>
        <pc:sldMasterMkLst>
          <pc:docMk/>
          <pc:sldMasterMk cId="424686893" sldId="2147483660"/>
        </pc:sldMasterMkLst>
        <pc:sldLayoutChg chg="modTransition">
          <pc:chgData name="Kevin Li" userId="4cfb8bb203eb7e71" providerId="LiveId" clId="{3013600D-CC18-4A28-9D13-25FC483687F0}" dt="2024-08-23T14:47:42.947" v="3104"/>
          <pc:sldLayoutMkLst>
            <pc:docMk/>
            <pc:sldMasterMk cId="424686893" sldId="2147483660"/>
            <pc:sldLayoutMk cId="3817134554" sldId="2147483671"/>
          </pc:sldLayoutMkLst>
        </pc:sldLayoutChg>
        <pc:sldLayoutChg chg="modTransition">
          <pc:chgData name="Kevin Li" userId="4cfb8bb203eb7e71" providerId="LiveId" clId="{3013600D-CC18-4A28-9D13-25FC483687F0}" dt="2024-08-23T14:47:42.947" v="3104"/>
          <pc:sldLayoutMkLst>
            <pc:docMk/>
            <pc:sldMasterMk cId="424686893" sldId="2147483660"/>
            <pc:sldLayoutMk cId="1960287665" sldId="2147483672"/>
          </pc:sldLayoutMkLst>
        </pc:sldLayoutChg>
      </pc:sldMasterChg>
      <pc:sldMasterChg chg="modTransition modSldLayout">
        <pc:chgData name="Kevin Li" userId="4cfb8bb203eb7e71" providerId="LiveId" clId="{3013600D-CC18-4A28-9D13-25FC483687F0}" dt="2024-08-23T14:47:42.947" v="3104"/>
        <pc:sldMasterMkLst>
          <pc:docMk/>
          <pc:sldMasterMk cId="3202081524" sldId="2147483673"/>
        </pc:sldMasterMkLst>
        <pc:sldLayoutChg chg="modTransition">
          <pc:chgData name="Kevin Li" userId="4cfb8bb203eb7e71" providerId="LiveId" clId="{3013600D-CC18-4A28-9D13-25FC483687F0}" dt="2024-08-23T14:47:42.947" v="3104"/>
          <pc:sldLayoutMkLst>
            <pc:docMk/>
            <pc:sldMasterMk cId="3202081524" sldId="2147483673"/>
            <pc:sldLayoutMk cId="3974792227" sldId="2147483674"/>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11057846" sldId="2147483675"/>
          </pc:sldLayoutMkLst>
        </pc:sldLayoutChg>
        <pc:sldLayoutChg chg="modTransition">
          <pc:chgData name="Kevin Li" userId="4cfb8bb203eb7e71" providerId="LiveId" clId="{3013600D-CC18-4A28-9D13-25FC483687F0}" dt="2024-08-23T14:47:42.947" v="3104"/>
          <pc:sldLayoutMkLst>
            <pc:docMk/>
            <pc:sldMasterMk cId="3202081524" sldId="2147483673"/>
            <pc:sldLayoutMk cId="1642215045" sldId="2147483676"/>
          </pc:sldLayoutMkLst>
        </pc:sldLayoutChg>
        <pc:sldLayoutChg chg="modTransition">
          <pc:chgData name="Kevin Li" userId="4cfb8bb203eb7e71" providerId="LiveId" clId="{3013600D-CC18-4A28-9D13-25FC483687F0}" dt="2024-08-23T14:47:42.947" v="3104"/>
          <pc:sldLayoutMkLst>
            <pc:docMk/>
            <pc:sldMasterMk cId="3202081524" sldId="2147483673"/>
            <pc:sldLayoutMk cId="2540978204" sldId="2147483677"/>
          </pc:sldLayoutMkLst>
        </pc:sldLayoutChg>
        <pc:sldLayoutChg chg="modTransition">
          <pc:chgData name="Kevin Li" userId="4cfb8bb203eb7e71" providerId="LiveId" clId="{3013600D-CC18-4A28-9D13-25FC483687F0}" dt="2024-08-23T14:47:42.947" v="3104"/>
          <pc:sldLayoutMkLst>
            <pc:docMk/>
            <pc:sldMasterMk cId="3202081524" sldId="2147483673"/>
            <pc:sldLayoutMk cId="1792835850" sldId="2147483678"/>
          </pc:sldLayoutMkLst>
        </pc:sldLayoutChg>
        <pc:sldLayoutChg chg="modTransition">
          <pc:chgData name="Kevin Li" userId="4cfb8bb203eb7e71" providerId="LiveId" clId="{3013600D-CC18-4A28-9D13-25FC483687F0}" dt="2024-08-23T14:47:42.947" v="3104"/>
          <pc:sldLayoutMkLst>
            <pc:docMk/>
            <pc:sldMasterMk cId="3202081524" sldId="2147483673"/>
            <pc:sldLayoutMk cId="2601627478" sldId="2147483679"/>
          </pc:sldLayoutMkLst>
        </pc:sldLayoutChg>
        <pc:sldLayoutChg chg="modTransition">
          <pc:chgData name="Kevin Li" userId="4cfb8bb203eb7e71" providerId="LiveId" clId="{3013600D-CC18-4A28-9D13-25FC483687F0}" dt="2024-08-23T14:47:42.947" v="3104"/>
          <pc:sldLayoutMkLst>
            <pc:docMk/>
            <pc:sldMasterMk cId="3202081524" sldId="2147483673"/>
            <pc:sldLayoutMk cId="1516723712" sldId="2147483680"/>
          </pc:sldLayoutMkLst>
        </pc:sldLayoutChg>
        <pc:sldLayoutChg chg="modTransition">
          <pc:chgData name="Kevin Li" userId="4cfb8bb203eb7e71" providerId="LiveId" clId="{3013600D-CC18-4A28-9D13-25FC483687F0}" dt="2024-08-23T14:47:42.947" v="3104"/>
          <pc:sldLayoutMkLst>
            <pc:docMk/>
            <pc:sldMasterMk cId="3202081524" sldId="2147483673"/>
            <pc:sldLayoutMk cId="2807781891" sldId="2147483681"/>
          </pc:sldLayoutMkLst>
        </pc:sldLayoutChg>
        <pc:sldLayoutChg chg="modTransition">
          <pc:chgData name="Kevin Li" userId="4cfb8bb203eb7e71" providerId="LiveId" clId="{3013600D-CC18-4A28-9D13-25FC483687F0}" dt="2024-08-23T14:47:42.947" v="3104"/>
          <pc:sldLayoutMkLst>
            <pc:docMk/>
            <pc:sldMasterMk cId="3202081524" sldId="2147483673"/>
            <pc:sldLayoutMk cId="1043449721" sldId="2147483682"/>
          </pc:sldLayoutMkLst>
        </pc:sldLayoutChg>
        <pc:sldLayoutChg chg="modTransition">
          <pc:chgData name="Kevin Li" userId="4cfb8bb203eb7e71" providerId="LiveId" clId="{3013600D-CC18-4A28-9D13-25FC483687F0}" dt="2024-08-23T14:47:42.947" v="3104"/>
          <pc:sldLayoutMkLst>
            <pc:docMk/>
            <pc:sldMasterMk cId="3202081524" sldId="2147483673"/>
            <pc:sldLayoutMk cId="1127495290" sldId="2147483683"/>
          </pc:sldLayoutMkLst>
        </pc:sldLayoutChg>
        <pc:sldLayoutChg chg="modTransition">
          <pc:chgData name="Kevin Li" userId="4cfb8bb203eb7e71" providerId="LiveId" clId="{3013600D-CC18-4A28-9D13-25FC483687F0}" dt="2024-08-23T14:47:42.947" v="3104"/>
          <pc:sldLayoutMkLst>
            <pc:docMk/>
            <pc:sldMasterMk cId="3202081524" sldId="2147483673"/>
            <pc:sldLayoutMk cId="4113513730"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tx1"/>
              </a:solidFill>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tx1"/>
              </a:solidFill>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dgm:spPr/>
      <dgm:t>
        <a:bodyPr/>
        <a:lstStyle/>
        <a:p>
          <a:r>
            <a:rPr lang="en-US" dirty="0">
              <a:solidFill>
                <a:schemeClr val="tx1"/>
              </a:solidFill>
            </a:rPr>
            <a:t>Results &amp; 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tx1"/>
              </a:solidFill>
            </a:rPr>
            <a:t>Discussion</a:t>
          </a:r>
          <a:r>
            <a:rPr lang="en-US" dirty="0"/>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tx1"/>
              </a:solidFill>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tx1"/>
              </a:solidFill>
            </a:rPr>
            <a:t>Works 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a:solidFill>
                <a:schemeClr val="tx1"/>
              </a:solidFill>
            </a:rPr>
            <a:t>Acknowledgements</a:t>
          </a:r>
          <a:endParaRPr lang="en-US" dirty="0">
            <a:solidFill>
              <a:schemeClr val="tx1"/>
            </a:solidFill>
          </a:endParaRP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91449-4196-409C-B87A-FC71650D2A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44040DF-F4CC-413A-8598-4FDEAA68B9D9}">
      <dgm:prSet/>
      <dgm:spPr/>
      <dgm:t>
        <a:bodyPr/>
        <a:lstStyle/>
        <a:p>
          <a:r>
            <a:rPr lang="en-US" dirty="0">
              <a:solidFill>
                <a:schemeClr val="tx1"/>
              </a:solidFill>
            </a:rPr>
            <a:t>Introduction</a:t>
          </a:r>
        </a:p>
      </dgm:t>
    </dgm:pt>
    <dgm:pt modelId="{ADBA27BB-F1B9-4EB5-8AAF-468370CA21E9}" type="parTrans" cxnId="{094343B1-CB61-464A-9BD4-C30A27C17578}">
      <dgm:prSet/>
      <dgm:spPr/>
      <dgm:t>
        <a:bodyPr/>
        <a:lstStyle/>
        <a:p>
          <a:endParaRPr lang="en-US"/>
        </a:p>
      </dgm:t>
    </dgm:pt>
    <dgm:pt modelId="{C142B470-998A-4BFC-8043-25FACB43EFE0}" type="sibTrans" cxnId="{094343B1-CB61-464A-9BD4-C30A27C17578}">
      <dgm:prSet/>
      <dgm:spPr/>
      <dgm:t>
        <a:bodyPr/>
        <a:lstStyle/>
        <a:p>
          <a:endParaRPr lang="en-US"/>
        </a:p>
      </dgm:t>
    </dgm:pt>
    <dgm:pt modelId="{A463BEDD-E642-441C-AAC5-C01BD9DAF77A}">
      <dgm:prSet/>
      <dgm:spPr/>
      <dgm:t>
        <a:bodyPr/>
        <a:lstStyle/>
        <a:p>
          <a:r>
            <a:rPr lang="en-US" dirty="0">
              <a:solidFill>
                <a:schemeClr val="bg2"/>
              </a:solidFill>
            </a:rPr>
            <a:t>Methodology</a:t>
          </a:r>
        </a:p>
      </dgm:t>
    </dgm:pt>
    <dgm:pt modelId="{C693B207-8A3F-4C46-826B-9137977005E1}" type="parTrans" cxnId="{28ADB663-2195-43D4-AB81-0432C9E0625A}">
      <dgm:prSet/>
      <dgm:spPr/>
      <dgm:t>
        <a:bodyPr/>
        <a:lstStyle/>
        <a:p>
          <a:endParaRPr lang="en-US"/>
        </a:p>
      </dgm:t>
    </dgm:pt>
    <dgm:pt modelId="{BDA3D9DF-9876-42C0-A131-97F4787C82B3}" type="sibTrans" cxnId="{28ADB663-2195-43D4-AB81-0432C9E0625A}">
      <dgm:prSet/>
      <dgm:spPr/>
      <dgm:t>
        <a:bodyPr/>
        <a:lstStyle/>
        <a:p>
          <a:endParaRPr lang="en-US"/>
        </a:p>
      </dgm:t>
    </dgm:pt>
    <dgm:pt modelId="{6EF6528D-A938-436A-AE5C-85D43079E0D2}">
      <dgm:prSet/>
      <dgm:spPr/>
      <dgm:t>
        <a:bodyPr/>
        <a:lstStyle/>
        <a:p>
          <a:r>
            <a:rPr lang="en-US" dirty="0">
              <a:solidFill>
                <a:schemeClr val="bg2"/>
              </a:solidFill>
            </a:rPr>
            <a:t>Implementation</a:t>
          </a:r>
        </a:p>
      </dgm:t>
    </dgm:pt>
    <dgm:pt modelId="{8D891841-98A9-4214-98FD-D9A77FECA346}" type="parTrans" cxnId="{B83450B1-72E6-4BA6-ACF9-E1E10AB2BBD0}">
      <dgm:prSet/>
      <dgm:spPr/>
      <dgm:t>
        <a:bodyPr/>
        <a:lstStyle/>
        <a:p>
          <a:endParaRPr lang="en-US"/>
        </a:p>
      </dgm:t>
    </dgm:pt>
    <dgm:pt modelId="{E905B123-812A-4A28-882D-176F0C9B6F4A}" type="sibTrans" cxnId="{B83450B1-72E6-4BA6-ACF9-E1E10AB2BBD0}">
      <dgm:prSet/>
      <dgm:spPr/>
      <dgm:t>
        <a:bodyPr/>
        <a:lstStyle/>
        <a:p>
          <a:endParaRPr lang="en-US"/>
        </a:p>
      </dgm:t>
    </dgm:pt>
    <dgm:pt modelId="{A0EA0B48-6D2D-4759-BB92-170FD014BE47}">
      <dgm:prSet custT="1"/>
      <dgm:spPr/>
      <dgm:t>
        <a:bodyPr/>
        <a:lstStyle/>
        <a:p>
          <a:r>
            <a:rPr lang="en-US" sz="2100" kern="1200" dirty="0">
              <a:solidFill>
                <a:schemeClr val="bg2"/>
              </a:solidFill>
            </a:rPr>
            <a:t>Results &amp; </a:t>
          </a:r>
          <a:r>
            <a:rPr lang="en-US" sz="2100" kern="1200" dirty="0">
              <a:solidFill>
                <a:schemeClr val="bg2"/>
              </a:solidFill>
              <a:latin typeface="Calibri" panose="020F0502020204030204"/>
              <a:ea typeface="+mn-ea"/>
              <a:cs typeface="+mn-cs"/>
            </a:rPr>
            <a:t>Evaluation</a:t>
          </a:r>
        </a:p>
      </dgm:t>
    </dgm:pt>
    <dgm:pt modelId="{47655F8A-1F05-4DC1-B6CF-EDB6511E183C}" type="parTrans" cxnId="{36597CC1-6A67-4548-AD38-74C55A60E3C1}">
      <dgm:prSet/>
      <dgm:spPr/>
      <dgm:t>
        <a:bodyPr/>
        <a:lstStyle/>
        <a:p>
          <a:endParaRPr lang="en-US"/>
        </a:p>
      </dgm:t>
    </dgm:pt>
    <dgm:pt modelId="{DAF3563B-1827-4D11-989D-F54CEA79B4A0}" type="sibTrans" cxnId="{36597CC1-6A67-4548-AD38-74C55A60E3C1}">
      <dgm:prSet/>
      <dgm:spPr/>
      <dgm:t>
        <a:bodyPr/>
        <a:lstStyle/>
        <a:p>
          <a:endParaRPr lang="en-US"/>
        </a:p>
      </dgm:t>
    </dgm:pt>
    <dgm:pt modelId="{09A04E64-B311-449E-A164-98137B027EDB}">
      <dgm:prSet/>
      <dgm:spPr/>
      <dgm:t>
        <a:bodyPr/>
        <a:lstStyle/>
        <a:p>
          <a:r>
            <a:rPr lang="en-US" dirty="0">
              <a:solidFill>
                <a:schemeClr val="bg2"/>
              </a:solidFill>
            </a:rPr>
            <a:t>Discussion</a:t>
          </a:r>
          <a:r>
            <a:rPr lang="en-US" dirty="0"/>
            <a:t> </a:t>
          </a:r>
        </a:p>
      </dgm:t>
    </dgm:pt>
    <dgm:pt modelId="{751D8600-DFD7-43B1-8934-6D3330C28AF0}" type="parTrans" cxnId="{560364DF-9817-4D72-B866-2BCE3211EC76}">
      <dgm:prSet/>
      <dgm:spPr/>
      <dgm:t>
        <a:bodyPr/>
        <a:lstStyle/>
        <a:p>
          <a:endParaRPr lang="en-US"/>
        </a:p>
      </dgm:t>
    </dgm:pt>
    <dgm:pt modelId="{E3009CEB-6AA7-4A69-AE57-9CC28FD0E459}" type="sibTrans" cxnId="{560364DF-9817-4D72-B866-2BCE3211EC76}">
      <dgm:prSet/>
      <dgm:spPr/>
      <dgm:t>
        <a:bodyPr/>
        <a:lstStyle/>
        <a:p>
          <a:endParaRPr lang="en-US"/>
        </a:p>
      </dgm:t>
    </dgm:pt>
    <dgm:pt modelId="{9FD245ED-2510-4F77-A430-0B3F8014AD98}">
      <dgm:prSet/>
      <dgm:spPr/>
      <dgm:t>
        <a:bodyPr/>
        <a:lstStyle/>
        <a:p>
          <a:r>
            <a:rPr lang="en-US" dirty="0">
              <a:solidFill>
                <a:schemeClr val="bg2"/>
              </a:solidFill>
            </a:rPr>
            <a:t>Conclusion</a:t>
          </a:r>
        </a:p>
      </dgm:t>
    </dgm:pt>
    <dgm:pt modelId="{E5D3DA23-2A1C-4A53-9EFF-FAD888200EC3}" type="parTrans" cxnId="{29C1DC13-3973-448C-971A-92273F19C6C0}">
      <dgm:prSet/>
      <dgm:spPr/>
      <dgm:t>
        <a:bodyPr/>
        <a:lstStyle/>
        <a:p>
          <a:endParaRPr lang="en-US"/>
        </a:p>
      </dgm:t>
    </dgm:pt>
    <dgm:pt modelId="{6D108D61-7FB0-408C-9579-DCA6A139E7A4}" type="sibTrans" cxnId="{29C1DC13-3973-448C-971A-92273F19C6C0}">
      <dgm:prSet/>
      <dgm:spPr/>
      <dgm:t>
        <a:bodyPr/>
        <a:lstStyle/>
        <a:p>
          <a:endParaRPr lang="en-US"/>
        </a:p>
      </dgm:t>
    </dgm:pt>
    <dgm:pt modelId="{9A85D30D-EDCB-414E-B43B-57BCE30D8582}">
      <dgm:prSet/>
      <dgm:spPr/>
      <dgm:t>
        <a:bodyPr/>
        <a:lstStyle/>
        <a:p>
          <a:r>
            <a:rPr lang="en-US" dirty="0">
              <a:solidFill>
                <a:schemeClr val="bg2"/>
              </a:solidFill>
            </a:rPr>
            <a:t>Works</a:t>
          </a:r>
          <a:r>
            <a:rPr lang="en-US" dirty="0">
              <a:solidFill>
                <a:schemeClr val="tx1"/>
              </a:solidFill>
            </a:rPr>
            <a:t> </a:t>
          </a:r>
          <a:r>
            <a:rPr lang="en-US" dirty="0">
              <a:solidFill>
                <a:schemeClr val="bg2"/>
              </a:solidFill>
            </a:rPr>
            <a:t>Cited</a:t>
          </a:r>
        </a:p>
      </dgm:t>
    </dgm:pt>
    <dgm:pt modelId="{A11C2336-E480-4203-84AF-08CD18316C0F}" type="parTrans" cxnId="{52F3AF45-2052-4265-A4C0-D5AB2063FF03}">
      <dgm:prSet/>
      <dgm:spPr/>
      <dgm:t>
        <a:bodyPr/>
        <a:lstStyle/>
        <a:p>
          <a:endParaRPr lang="en-US"/>
        </a:p>
      </dgm:t>
    </dgm:pt>
    <dgm:pt modelId="{5CFF8227-EBF4-47D5-AFE3-B05C5DE7E44D}" type="sibTrans" cxnId="{52F3AF45-2052-4265-A4C0-D5AB2063FF03}">
      <dgm:prSet/>
      <dgm:spPr/>
      <dgm:t>
        <a:bodyPr/>
        <a:lstStyle/>
        <a:p>
          <a:endParaRPr lang="en-US"/>
        </a:p>
      </dgm:t>
    </dgm:pt>
    <dgm:pt modelId="{EE2E32CB-F3AC-4E51-ABA6-4B8CDB33EE97}">
      <dgm:prSet/>
      <dgm:spPr/>
      <dgm:t>
        <a:bodyPr/>
        <a:lstStyle/>
        <a:p>
          <a:r>
            <a:rPr lang="en-US" dirty="0">
              <a:solidFill>
                <a:schemeClr val="bg2"/>
              </a:solidFill>
            </a:rPr>
            <a:t>Acknowledgements</a:t>
          </a:r>
        </a:p>
      </dgm:t>
    </dgm:pt>
    <dgm:pt modelId="{512366FE-49A2-42D3-B32E-6B0D7983FE65}" type="parTrans" cxnId="{04133D9E-5232-4A15-AC5A-B281EED54F99}">
      <dgm:prSet/>
      <dgm:spPr/>
      <dgm:t>
        <a:bodyPr/>
        <a:lstStyle/>
        <a:p>
          <a:endParaRPr lang="en-US"/>
        </a:p>
      </dgm:t>
    </dgm:pt>
    <dgm:pt modelId="{FD4CD103-CFBB-4C4D-9B43-20AEACA0F5A1}" type="sibTrans" cxnId="{04133D9E-5232-4A15-AC5A-B281EED54F99}">
      <dgm:prSet/>
      <dgm:spPr/>
      <dgm:t>
        <a:bodyPr/>
        <a:lstStyle/>
        <a:p>
          <a:endParaRPr lang="en-US"/>
        </a:p>
      </dgm:t>
    </dgm:pt>
    <dgm:pt modelId="{1C761744-F0B3-490D-BE1D-3C2987F3DEC9}" type="pres">
      <dgm:prSet presAssocID="{08291449-4196-409C-B87A-FC71650D2A1A}" presName="linear" presStyleCnt="0">
        <dgm:presLayoutVars>
          <dgm:animLvl val="lvl"/>
          <dgm:resizeHandles val="exact"/>
        </dgm:presLayoutVars>
      </dgm:prSet>
      <dgm:spPr/>
    </dgm:pt>
    <dgm:pt modelId="{3D1A67CC-3804-4A68-84DF-D7E52191B6B0}" type="pres">
      <dgm:prSet presAssocID="{D44040DF-F4CC-413A-8598-4FDEAA68B9D9}" presName="parentText" presStyleLbl="node1" presStyleIdx="0" presStyleCnt="8" custLinFactNeighborX="0" custLinFactNeighborY="-93902">
        <dgm:presLayoutVars>
          <dgm:chMax val="0"/>
          <dgm:bulletEnabled val="1"/>
        </dgm:presLayoutVars>
      </dgm:prSet>
      <dgm:spPr/>
    </dgm:pt>
    <dgm:pt modelId="{62B6EC1F-BF46-4761-A4A5-E20B214A0E6E}" type="pres">
      <dgm:prSet presAssocID="{C142B470-998A-4BFC-8043-25FACB43EFE0}" presName="spacer" presStyleCnt="0"/>
      <dgm:spPr/>
    </dgm:pt>
    <dgm:pt modelId="{36FA7ABD-8E1D-4E65-B1C1-DCB9A9E60E11}" type="pres">
      <dgm:prSet presAssocID="{A463BEDD-E642-441C-AAC5-C01BD9DAF77A}" presName="parentText" presStyleLbl="node1" presStyleIdx="1" presStyleCnt="8">
        <dgm:presLayoutVars>
          <dgm:chMax val="0"/>
          <dgm:bulletEnabled val="1"/>
        </dgm:presLayoutVars>
      </dgm:prSet>
      <dgm:spPr/>
    </dgm:pt>
    <dgm:pt modelId="{6EB27744-3E8A-4F41-B982-3179980CB935}" type="pres">
      <dgm:prSet presAssocID="{BDA3D9DF-9876-42C0-A131-97F4787C82B3}" presName="spacer" presStyleCnt="0"/>
      <dgm:spPr/>
    </dgm:pt>
    <dgm:pt modelId="{477699B5-E3D2-4197-B809-D657E46278FB}" type="pres">
      <dgm:prSet presAssocID="{6EF6528D-A938-436A-AE5C-85D43079E0D2}" presName="parentText" presStyleLbl="node1" presStyleIdx="2" presStyleCnt="8">
        <dgm:presLayoutVars>
          <dgm:chMax val="0"/>
          <dgm:bulletEnabled val="1"/>
        </dgm:presLayoutVars>
      </dgm:prSet>
      <dgm:spPr/>
    </dgm:pt>
    <dgm:pt modelId="{3775DBBC-7626-4B45-8A88-0833977F1062}" type="pres">
      <dgm:prSet presAssocID="{E905B123-812A-4A28-882D-176F0C9B6F4A}" presName="spacer" presStyleCnt="0"/>
      <dgm:spPr/>
    </dgm:pt>
    <dgm:pt modelId="{FCE9DB49-EF71-4271-B2A8-EE03904C652F}" type="pres">
      <dgm:prSet presAssocID="{A0EA0B48-6D2D-4759-BB92-170FD014BE47}" presName="parentText" presStyleLbl="node1" presStyleIdx="3" presStyleCnt="8">
        <dgm:presLayoutVars>
          <dgm:chMax val="0"/>
          <dgm:bulletEnabled val="1"/>
        </dgm:presLayoutVars>
      </dgm:prSet>
      <dgm:spPr/>
    </dgm:pt>
    <dgm:pt modelId="{D973BCFD-8090-4946-94E0-C2C56FA61670}" type="pres">
      <dgm:prSet presAssocID="{DAF3563B-1827-4D11-989D-F54CEA79B4A0}" presName="spacer" presStyleCnt="0"/>
      <dgm:spPr/>
    </dgm:pt>
    <dgm:pt modelId="{30A34323-C487-45D1-AF94-3B92B8BCD36F}" type="pres">
      <dgm:prSet presAssocID="{09A04E64-B311-449E-A164-98137B027EDB}" presName="parentText" presStyleLbl="node1" presStyleIdx="4" presStyleCnt="8">
        <dgm:presLayoutVars>
          <dgm:chMax val="0"/>
          <dgm:bulletEnabled val="1"/>
        </dgm:presLayoutVars>
      </dgm:prSet>
      <dgm:spPr/>
    </dgm:pt>
    <dgm:pt modelId="{48E8F610-83C4-4FD6-8E0E-A75B15062385}" type="pres">
      <dgm:prSet presAssocID="{E3009CEB-6AA7-4A69-AE57-9CC28FD0E459}" presName="spacer" presStyleCnt="0"/>
      <dgm:spPr/>
    </dgm:pt>
    <dgm:pt modelId="{30BBF0C2-2195-4AA1-9FF8-FB89254C5DE4}" type="pres">
      <dgm:prSet presAssocID="{9FD245ED-2510-4F77-A430-0B3F8014AD98}" presName="parentText" presStyleLbl="node1" presStyleIdx="5" presStyleCnt="8">
        <dgm:presLayoutVars>
          <dgm:chMax val="0"/>
          <dgm:bulletEnabled val="1"/>
        </dgm:presLayoutVars>
      </dgm:prSet>
      <dgm:spPr/>
    </dgm:pt>
    <dgm:pt modelId="{3FD84D6D-2020-41D9-8CF1-B92BDBE6C13F}" type="pres">
      <dgm:prSet presAssocID="{6D108D61-7FB0-408C-9579-DCA6A139E7A4}" presName="spacer" presStyleCnt="0"/>
      <dgm:spPr/>
    </dgm:pt>
    <dgm:pt modelId="{11EE431B-9C92-4216-97B1-AC4C6B4B2150}" type="pres">
      <dgm:prSet presAssocID="{EE2E32CB-F3AC-4E51-ABA6-4B8CDB33EE97}" presName="parentText" presStyleLbl="node1" presStyleIdx="6" presStyleCnt="8">
        <dgm:presLayoutVars>
          <dgm:chMax val="0"/>
          <dgm:bulletEnabled val="1"/>
        </dgm:presLayoutVars>
      </dgm:prSet>
      <dgm:spPr/>
    </dgm:pt>
    <dgm:pt modelId="{2BAC3D3D-0FC2-4ED0-97FE-C225EDB68499}" type="pres">
      <dgm:prSet presAssocID="{FD4CD103-CFBB-4C4D-9B43-20AEACA0F5A1}" presName="spacer" presStyleCnt="0"/>
      <dgm:spPr/>
    </dgm:pt>
    <dgm:pt modelId="{D7D91611-076B-493A-AC6B-BCDB16A98FD2}" type="pres">
      <dgm:prSet presAssocID="{9A85D30D-EDCB-414E-B43B-57BCE30D8582}" presName="parentText" presStyleLbl="node1" presStyleIdx="7" presStyleCnt="8">
        <dgm:presLayoutVars>
          <dgm:chMax val="0"/>
          <dgm:bulletEnabled val="1"/>
        </dgm:presLayoutVars>
      </dgm:prSet>
      <dgm:spPr/>
    </dgm:pt>
  </dgm:ptLst>
  <dgm:cxnLst>
    <dgm:cxn modelId="{29C1DC13-3973-448C-971A-92273F19C6C0}" srcId="{08291449-4196-409C-B87A-FC71650D2A1A}" destId="{9FD245ED-2510-4F77-A430-0B3F8014AD98}" srcOrd="5" destOrd="0" parTransId="{E5D3DA23-2A1C-4A53-9EFF-FAD888200EC3}" sibTransId="{6D108D61-7FB0-408C-9579-DCA6A139E7A4}"/>
    <dgm:cxn modelId="{EE06D43A-BB72-4D89-96AF-5ED65C3A8B63}" type="presOf" srcId="{08291449-4196-409C-B87A-FC71650D2A1A}" destId="{1C761744-F0B3-490D-BE1D-3C2987F3DEC9}" srcOrd="0" destOrd="0" presId="urn:microsoft.com/office/officeart/2005/8/layout/vList2"/>
    <dgm:cxn modelId="{28ADB663-2195-43D4-AB81-0432C9E0625A}" srcId="{08291449-4196-409C-B87A-FC71650D2A1A}" destId="{A463BEDD-E642-441C-AAC5-C01BD9DAF77A}" srcOrd="1" destOrd="0" parTransId="{C693B207-8A3F-4C46-826B-9137977005E1}" sibTransId="{BDA3D9DF-9876-42C0-A131-97F4787C82B3}"/>
    <dgm:cxn modelId="{52F3AF45-2052-4265-A4C0-D5AB2063FF03}" srcId="{08291449-4196-409C-B87A-FC71650D2A1A}" destId="{9A85D30D-EDCB-414E-B43B-57BCE30D8582}" srcOrd="7" destOrd="0" parTransId="{A11C2336-E480-4203-84AF-08CD18316C0F}" sibTransId="{5CFF8227-EBF4-47D5-AFE3-B05C5DE7E44D}"/>
    <dgm:cxn modelId="{65C7B54E-232F-47E7-8311-1E58907840BD}" type="presOf" srcId="{9A85D30D-EDCB-414E-B43B-57BCE30D8582}" destId="{D7D91611-076B-493A-AC6B-BCDB16A98FD2}" srcOrd="0" destOrd="0" presId="urn:microsoft.com/office/officeart/2005/8/layout/vList2"/>
    <dgm:cxn modelId="{B1644372-CD9F-400B-85F5-BA56A3496E69}" type="presOf" srcId="{A0EA0B48-6D2D-4759-BB92-170FD014BE47}" destId="{FCE9DB49-EF71-4271-B2A8-EE03904C652F}" srcOrd="0" destOrd="0" presId="urn:microsoft.com/office/officeart/2005/8/layout/vList2"/>
    <dgm:cxn modelId="{100B3F8F-78DD-4EEA-863B-A4C2AA999059}" type="presOf" srcId="{9FD245ED-2510-4F77-A430-0B3F8014AD98}" destId="{30BBF0C2-2195-4AA1-9FF8-FB89254C5DE4}" srcOrd="0" destOrd="0" presId="urn:microsoft.com/office/officeart/2005/8/layout/vList2"/>
    <dgm:cxn modelId="{5D33168E-9778-48F8-BE10-E61975507653}" type="presOf" srcId="{D44040DF-F4CC-413A-8598-4FDEAA68B9D9}" destId="{3D1A67CC-3804-4A68-84DF-D7E52191B6B0}" srcOrd="0" destOrd="0" presId="urn:microsoft.com/office/officeart/2005/8/layout/vList2"/>
    <dgm:cxn modelId="{04133D9E-5232-4A15-AC5A-B281EED54F99}" srcId="{08291449-4196-409C-B87A-FC71650D2A1A}" destId="{EE2E32CB-F3AC-4E51-ABA6-4B8CDB33EE97}" srcOrd="6" destOrd="0" parTransId="{512366FE-49A2-42D3-B32E-6B0D7983FE65}" sibTransId="{FD4CD103-CFBB-4C4D-9B43-20AEACA0F5A1}"/>
    <dgm:cxn modelId="{094343B1-CB61-464A-9BD4-C30A27C17578}" srcId="{08291449-4196-409C-B87A-FC71650D2A1A}" destId="{D44040DF-F4CC-413A-8598-4FDEAA68B9D9}" srcOrd="0" destOrd="0" parTransId="{ADBA27BB-F1B9-4EB5-8AAF-468370CA21E9}" sibTransId="{C142B470-998A-4BFC-8043-25FACB43EFE0}"/>
    <dgm:cxn modelId="{B83450B1-72E6-4BA6-ACF9-E1E10AB2BBD0}" srcId="{08291449-4196-409C-B87A-FC71650D2A1A}" destId="{6EF6528D-A938-436A-AE5C-85D43079E0D2}" srcOrd="2" destOrd="0" parTransId="{8D891841-98A9-4214-98FD-D9A77FECA346}" sibTransId="{E905B123-812A-4A28-882D-176F0C9B6F4A}"/>
    <dgm:cxn modelId="{560364DF-9817-4D72-B866-2BCE3211EC76}" srcId="{08291449-4196-409C-B87A-FC71650D2A1A}" destId="{09A04E64-B311-449E-A164-98137B027EDB}" srcOrd="4" destOrd="0" parTransId="{751D8600-DFD7-43B1-8934-6D3330C28AF0}" sibTransId="{E3009CEB-6AA7-4A69-AE57-9CC28FD0E459}"/>
    <dgm:cxn modelId="{36597CC1-6A67-4548-AD38-74C55A60E3C1}" srcId="{08291449-4196-409C-B87A-FC71650D2A1A}" destId="{A0EA0B48-6D2D-4759-BB92-170FD014BE47}" srcOrd="3" destOrd="0" parTransId="{47655F8A-1F05-4DC1-B6CF-EDB6511E183C}" sibTransId="{DAF3563B-1827-4D11-989D-F54CEA79B4A0}"/>
    <dgm:cxn modelId="{2B08D5F0-6EB3-4B64-B3D4-1BB272C781D4}" type="presOf" srcId="{6EF6528D-A938-436A-AE5C-85D43079E0D2}" destId="{477699B5-E3D2-4197-B809-D657E46278FB}" srcOrd="0" destOrd="0" presId="urn:microsoft.com/office/officeart/2005/8/layout/vList2"/>
    <dgm:cxn modelId="{9F0901D5-C4F4-4306-BEDC-8CD907DF4161}" type="presOf" srcId="{A463BEDD-E642-441C-AAC5-C01BD9DAF77A}" destId="{36FA7ABD-8E1D-4E65-B1C1-DCB9A9E60E11}" srcOrd="0" destOrd="0" presId="urn:microsoft.com/office/officeart/2005/8/layout/vList2"/>
    <dgm:cxn modelId="{26A7B5FB-EF24-4F71-A833-CA4DBE916688}" type="presOf" srcId="{EE2E32CB-F3AC-4E51-ABA6-4B8CDB33EE97}" destId="{11EE431B-9C92-4216-97B1-AC4C6B4B2150}" srcOrd="0" destOrd="0" presId="urn:microsoft.com/office/officeart/2005/8/layout/vList2"/>
    <dgm:cxn modelId="{A2CF8CDE-02FF-4030-8499-DDF9BCB9130E}" type="presOf" srcId="{09A04E64-B311-449E-A164-98137B027EDB}" destId="{30A34323-C487-45D1-AF94-3B92B8BCD36F}" srcOrd="0" destOrd="0" presId="urn:microsoft.com/office/officeart/2005/8/layout/vList2"/>
    <dgm:cxn modelId="{8D2A7F43-4BD2-481E-8722-F1330616E8EE}" type="presParOf" srcId="{1C761744-F0B3-490D-BE1D-3C2987F3DEC9}" destId="{3D1A67CC-3804-4A68-84DF-D7E52191B6B0}" srcOrd="0" destOrd="0" presId="urn:microsoft.com/office/officeart/2005/8/layout/vList2"/>
    <dgm:cxn modelId="{2ACF561B-84DD-45E7-BD4D-1F5CD07AC1BC}" type="presParOf" srcId="{1C761744-F0B3-490D-BE1D-3C2987F3DEC9}" destId="{62B6EC1F-BF46-4761-A4A5-E20B214A0E6E}" srcOrd="1" destOrd="0" presId="urn:microsoft.com/office/officeart/2005/8/layout/vList2"/>
    <dgm:cxn modelId="{A99074FC-C480-4CE6-931E-E094044908D7}" type="presParOf" srcId="{1C761744-F0B3-490D-BE1D-3C2987F3DEC9}" destId="{36FA7ABD-8E1D-4E65-B1C1-DCB9A9E60E11}" srcOrd="2" destOrd="0" presId="urn:microsoft.com/office/officeart/2005/8/layout/vList2"/>
    <dgm:cxn modelId="{57950C47-3BB1-4EB6-BDD8-525586676635}" type="presParOf" srcId="{1C761744-F0B3-490D-BE1D-3C2987F3DEC9}" destId="{6EB27744-3E8A-4F41-B982-3179980CB935}" srcOrd="3" destOrd="0" presId="urn:microsoft.com/office/officeart/2005/8/layout/vList2"/>
    <dgm:cxn modelId="{E8B5FAB8-AA50-482F-B438-5AB0E91DFD15}" type="presParOf" srcId="{1C761744-F0B3-490D-BE1D-3C2987F3DEC9}" destId="{477699B5-E3D2-4197-B809-D657E46278FB}" srcOrd="4" destOrd="0" presId="urn:microsoft.com/office/officeart/2005/8/layout/vList2"/>
    <dgm:cxn modelId="{CD9AFEA1-31D4-4741-90B5-238A462AB2D3}" type="presParOf" srcId="{1C761744-F0B3-490D-BE1D-3C2987F3DEC9}" destId="{3775DBBC-7626-4B45-8A88-0833977F1062}" srcOrd="5" destOrd="0" presId="urn:microsoft.com/office/officeart/2005/8/layout/vList2"/>
    <dgm:cxn modelId="{2D7B640D-1BB3-49D8-A6B2-E5C4C09F6FBB}" type="presParOf" srcId="{1C761744-F0B3-490D-BE1D-3C2987F3DEC9}" destId="{FCE9DB49-EF71-4271-B2A8-EE03904C652F}" srcOrd="6" destOrd="0" presId="urn:microsoft.com/office/officeart/2005/8/layout/vList2"/>
    <dgm:cxn modelId="{E5BB2BE5-DF92-4E8C-9FAF-937DAF7D0958}" type="presParOf" srcId="{1C761744-F0B3-490D-BE1D-3C2987F3DEC9}" destId="{D973BCFD-8090-4946-94E0-C2C56FA61670}" srcOrd="7" destOrd="0" presId="urn:microsoft.com/office/officeart/2005/8/layout/vList2"/>
    <dgm:cxn modelId="{33CF7026-6634-4114-B20C-12AE3801D034}" type="presParOf" srcId="{1C761744-F0B3-490D-BE1D-3C2987F3DEC9}" destId="{30A34323-C487-45D1-AF94-3B92B8BCD36F}" srcOrd="8" destOrd="0" presId="urn:microsoft.com/office/officeart/2005/8/layout/vList2"/>
    <dgm:cxn modelId="{40855DB1-DBAF-4069-AA00-F345EDA86CD1}" type="presParOf" srcId="{1C761744-F0B3-490D-BE1D-3C2987F3DEC9}" destId="{48E8F610-83C4-4FD6-8E0E-A75B15062385}" srcOrd="9" destOrd="0" presId="urn:microsoft.com/office/officeart/2005/8/layout/vList2"/>
    <dgm:cxn modelId="{A871BD70-8427-4CB7-950D-E46E9DF33922}" type="presParOf" srcId="{1C761744-F0B3-490D-BE1D-3C2987F3DEC9}" destId="{30BBF0C2-2195-4AA1-9FF8-FB89254C5DE4}" srcOrd="10" destOrd="0" presId="urn:microsoft.com/office/officeart/2005/8/layout/vList2"/>
    <dgm:cxn modelId="{92729F35-24C3-4F7D-B103-26B162C02997}" type="presParOf" srcId="{1C761744-F0B3-490D-BE1D-3C2987F3DEC9}" destId="{3FD84D6D-2020-41D9-8CF1-B92BDBE6C13F}" srcOrd="11" destOrd="0" presId="urn:microsoft.com/office/officeart/2005/8/layout/vList2"/>
    <dgm:cxn modelId="{5961E354-D159-45EE-8872-6AA696C39100}" type="presParOf" srcId="{1C761744-F0B3-490D-BE1D-3C2987F3DEC9}" destId="{11EE431B-9C92-4216-97B1-AC4C6B4B2150}" srcOrd="12" destOrd="0" presId="urn:microsoft.com/office/officeart/2005/8/layout/vList2"/>
    <dgm:cxn modelId="{AB2BDBF5-4E8A-45E9-9BC5-EEDE0C2E092E}" type="presParOf" srcId="{1C761744-F0B3-490D-BE1D-3C2987F3DEC9}" destId="{2BAC3D3D-0FC2-4ED0-97FE-C225EDB68499}" srcOrd="13" destOrd="0" presId="urn:microsoft.com/office/officeart/2005/8/layout/vList2"/>
    <dgm:cxn modelId="{322CDB19-4F97-40D0-8615-CDF2F4722088}" type="presParOf" srcId="{1C761744-F0B3-490D-BE1D-3C2987F3DEC9}" destId="{D7D91611-076B-493A-AC6B-BCDB16A98F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2577D6-73DC-405C-AFC4-3436AC3E645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B793D58-79AA-4672-B9AC-F3A343133F46}">
      <dgm:prSet/>
      <dgm:spPr/>
      <dgm:t>
        <a:bodyPr/>
        <a:lstStyle/>
        <a:p>
          <a:r>
            <a:rPr lang="en-US" dirty="0">
              <a:solidFill>
                <a:schemeClr val="tx1"/>
              </a:solidFill>
            </a:rPr>
            <a:t>Clustering and Taxonomy:</a:t>
          </a:r>
        </a:p>
      </dgm:t>
    </dgm:pt>
    <dgm:pt modelId="{E5A65DF8-33C8-4BDD-B3E2-A09D5ADB03FC}" type="parTrans" cxnId="{3CC623B2-A7B9-41AE-883D-D4F0B843C19D}">
      <dgm:prSet/>
      <dgm:spPr/>
      <dgm:t>
        <a:bodyPr/>
        <a:lstStyle/>
        <a:p>
          <a:endParaRPr lang="en-US"/>
        </a:p>
      </dgm:t>
    </dgm:pt>
    <dgm:pt modelId="{5A7EBE06-D7AB-4A47-BF52-5E62404AADD9}" type="sibTrans" cxnId="{3CC623B2-A7B9-41AE-883D-D4F0B843C19D}">
      <dgm:prSet/>
      <dgm:spPr/>
      <dgm:t>
        <a:bodyPr/>
        <a:lstStyle/>
        <a:p>
          <a:endParaRPr lang="en-US"/>
        </a:p>
      </dgm:t>
    </dgm:pt>
    <dgm:pt modelId="{B76C03D1-947A-45D4-AB01-528ECEA417E9}">
      <dgm:prSet/>
      <dgm:spPr/>
      <dgm:t>
        <a:bodyPr/>
        <a:lstStyle/>
        <a:p>
          <a:r>
            <a:rPr lang="en-US"/>
            <a:t>Manufacturing-specific taxonomy can be categorized into labels like “tools”, “processes”, “material”, etc.</a:t>
          </a:r>
        </a:p>
      </dgm:t>
    </dgm:pt>
    <dgm:pt modelId="{7FD1D9FA-7133-4E2D-BDB5-FE206D5F0A1C}" type="parTrans" cxnId="{8154953F-B1AC-4DAF-A4C7-D2555419D1E5}">
      <dgm:prSet/>
      <dgm:spPr/>
      <dgm:t>
        <a:bodyPr/>
        <a:lstStyle/>
        <a:p>
          <a:endParaRPr lang="en-US"/>
        </a:p>
      </dgm:t>
    </dgm:pt>
    <dgm:pt modelId="{1E3AFC8E-8ADA-4923-B59B-299F3F6C0E02}" type="sibTrans" cxnId="{8154953F-B1AC-4DAF-A4C7-D2555419D1E5}">
      <dgm:prSet/>
      <dgm:spPr/>
      <dgm:t>
        <a:bodyPr/>
        <a:lstStyle/>
        <a:p>
          <a:endParaRPr lang="en-US"/>
        </a:p>
      </dgm:t>
    </dgm:pt>
    <dgm:pt modelId="{B4D74B4F-9687-4F42-973C-199F681A03E8}">
      <dgm:prSet/>
      <dgm:spPr/>
      <dgm:t>
        <a:bodyPr/>
        <a:lstStyle/>
        <a:p>
          <a:r>
            <a:rPr lang="en-US"/>
            <a:t>Agglomerative clustering minimizes the variance by merging similar clusters</a:t>
          </a:r>
        </a:p>
      </dgm:t>
    </dgm:pt>
    <dgm:pt modelId="{6258DE27-4C70-4937-8042-6C1F0898D303}" type="parTrans" cxnId="{7199AB62-15E8-4DCE-AC80-EE1AC3953C54}">
      <dgm:prSet/>
      <dgm:spPr/>
      <dgm:t>
        <a:bodyPr/>
        <a:lstStyle/>
        <a:p>
          <a:endParaRPr lang="en-US"/>
        </a:p>
      </dgm:t>
    </dgm:pt>
    <dgm:pt modelId="{4F3BAF70-04E9-4FFB-8BA4-54ABA2A92975}" type="sibTrans" cxnId="{7199AB62-15E8-4DCE-AC80-EE1AC3953C54}">
      <dgm:prSet/>
      <dgm:spPr/>
      <dgm:t>
        <a:bodyPr/>
        <a:lstStyle/>
        <a:p>
          <a:endParaRPr lang="en-US"/>
        </a:p>
      </dgm:t>
    </dgm:pt>
    <dgm:pt modelId="{0AE78452-11D4-4A6C-8E4B-442771137875}">
      <dgm:prSet/>
      <dgm:spPr/>
      <dgm:t>
        <a:bodyPr/>
        <a:lstStyle/>
        <a:p>
          <a:r>
            <a:rPr lang="en-US" dirty="0"/>
            <a:t>Fuzzy matching was used for outliers, defaulted to “equipment” as a fallback</a:t>
          </a:r>
        </a:p>
      </dgm:t>
    </dgm:pt>
    <dgm:pt modelId="{627D1FC2-388C-4E44-86D1-2D179A6C7805}" type="parTrans" cxnId="{06584D16-7BBA-422D-AE4E-97DF51CFAAFC}">
      <dgm:prSet/>
      <dgm:spPr/>
      <dgm:t>
        <a:bodyPr/>
        <a:lstStyle/>
        <a:p>
          <a:endParaRPr lang="en-US"/>
        </a:p>
      </dgm:t>
    </dgm:pt>
    <dgm:pt modelId="{591A3BA2-A636-4046-AD70-3FE9F9056F21}" type="sibTrans" cxnId="{06584D16-7BBA-422D-AE4E-97DF51CFAAFC}">
      <dgm:prSet/>
      <dgm:spPr/>
      <dgm:t>
        <a:bodyPr/>
        <a:lstStyle/>
        <a:p>
          <a:endParaRPr lang="en-US"/>
        </a:p>
      </dgm:t>
    </dgm:pt>
    <dgm:pt modelId="{5DF9C3AA-CFE1-4613-A6D7-35EEF6A5D2A8}">
      <dgm:prSet/>
      <dgm:spPr/>
      <dgm:t>
        <a:bodyPr/>
        <a:lstStyle/>
        <a:p>
          <a:r>
            <a:rPr lang="en-US" dirty="0">
              <a:solidFill>
                <a:schemeClr val="tx1"/>
              </a:solidFill>
            </a:rPr>
            <a:t>Inconsistencies:</a:t>
          </a:r>
        </a:p>
      </dgm:t>
    </dgm:pt>
    <dgm:pt modelId="{99FADDA6-DB39-4F52-AB9B-32A4B77B492C}" type="parTrans" cxnId="{6B0EB03C-A24B-4387-91F2-8CFAF5382905}">
      <dgm:prSet/>
      <dgm:spPr/>
      <dgm:t>
        <a:bodyPr/>
        <a:lstStyle/>
        <a:p>
          <a:endParaRPr lang="en-US"/>
        </a:p>
      </dgm:t>
    </dgm:pt>
    <dgm:pt modelId="{EDE9154F-7620-40B0-B600-884734E69B6F}" type="sibTrans" cxnId="{6B0EB03C-A24B-4387-91F2-8CFAF5382905}">
      <dgm:prSet/>
      <dgm:spPr/>
      <dgm:t>
        <a:bodyPr/>
        <a:lstStyle/>
        <a:p>
          <a:endParaRPr lang="en-US"/>
        </a:p>
      </dgm:t>
    </dgm:pt>
    <dgm:pt modelId="{E6352554-FA8A-4A65-97AF-6F30100494C0}">
      <dgm:prSet/>
      <dgm:spPr/>
      <dgm:t>
        <a:bodyPr/>
        <a:lstStyle/>
        <a:p>
          <a:r>
            <a:rPr lang="en-US" dirty="0">
              <a:solidFill>
                <a:schemeClr val="tx1"/>
              </a:solidFill>
            </a:rPr>
            <a:t>Image Preprocessing:</a:t>
          </a:r>
        </a:p>
      </dgm:t>
    </dgm:pt>
    <dgm:pt modelId="{CC7270CA-127C-4DC2-B05F-91DB49CDB53F}" type="parTrans" cxnId="{A823C247-EE09-442E-98AC-5F4098E1823D}">
      <dgm:prSet/>
      <dgm:spPr/>
      <dgm:t>
        <a:bodyPr/>
        <a:lstStyle/>
        <a:p>
          <a:endParaRPr lang="en-US"/>
        </a:p>
      </dgm:t>
    </dgm:pt>
    <dgm:pt modelId="{4A5F2B1C-16F2-4901-AAC4-AAE33BC59E50}" type="sibTrans" cxnId="{A823C247-EE09-442E-98AC-5F4098E1823D}">
      <dgm:prSet/>
      <dgm:spPr/>
      <dgm:t>
        <a:bodyPr/>
        <a:lstStyle/>
        <a:p>
          <a:endParaRPr lang="en-US"/>
        </a:p>
      </dgm:t>
    </dgm:pt>
    <dgm:pt modelId="{2D45FAA6-C6A7-461E-9510-36F9A636650C}">
      <dgm:prSet/>
      <dgm:spPr/>
      <dgm:t>
        <a:bodyPr/>
        <a:lstStyle/>
        <a:p>
          <a:r>
            <a:rPr lang="en-US"/>
            <a:t>Adjusted images for consistent resolution and aspect ratio</a:t>
          </a:r>
        </a:p>
      </dgm:t>
    </dgm:pt>
    <dgm:pt modelId="{55B518CB-B4ED-4ED7-B16F-3D8C3607D9E2}" type="parTrans" cxnId="{6E390643-7580-494F-AADC-B5BFBC8173CD}">
      <dgm:prSet/>
      <dgm:spPr/>
      <dgm:t>
        <a:bodyPr/>
        <a:lstStyle/>
        <a:p>
          <a:endParaRPr lang="en-US"/>
        </a:p>
      </dgm:t>
    </dgm:pt>
    <dgm:pt modelId="{298FD2BD-039A-4F35-86A6-BC1583DC521D}" type="sibTrans" cxnId="{6E390643-7580-494F-AADC-B5BFBC8173CD}">
      <dgm:prSet/>
      <dgm:spPr/>
      <dgm:t>
        <a:bodyPr/>
        <a:lstStyle/>
        <a:p>
          <a:endParaRPr lang="en-US"/>
        </a:p>
      </dgm:t>
    </dgm:pt>
    <dgm:pt modelId="{B0AFB479-D6FC-4043-9B70-B6794C1498D3}">
      <dgm:prSet/>
      <dgm:spPr/>
      <dgm:t>
        <a:bodyPr/>
        <a:lstStyle/>
        <a:p>
          <a:r>
            <a:rPr lang="en-US"/>
            <a:t>Balanced class distribution through targeted augmentations</a:t>
          </a:r>
        </a:p>
      </dgm:t>
    </dgm:pt>
    <dgm:pt modelId="{C661587D-8BB5-446C-90D0-AAE51AFC0344}" type="parTrans" cxnId="{60E1F446-CEBF-4714-9019-07B475A429C2}">
      <dgm:prSet/>
      <dgm:spPr/>
      <dgm:t>
        <a:bodyPr/>
        <a:lstStyle/>
        <a:p>
          <a:endParaRPr lang="en-US"/>
        </a:p>
      </dgm:t>
    </dgm:pt>
    <dgm:pt modelId="{B0D3A177-194F-45CA-9FDD-EE0C504C831C}" type="sibTrans" cxnId="{60E1F446-CEBF-4714-9019-07B475A429C2}">
      <dgm:prSet/>
      <dgm:spPr/>
      <dgm:t>
        <a:bodyPr/>
        <a:lstStyle/>
        <a:p>
          <a:endParaRPr lang="en-US"/>
        </a:p>
      </dgm:t>
    </dgm:pt>
    <dgm:pt modelId="{0570543D-C3E0-4DB0-B7E2-BD3DC9F008DE}">
      <dgm:prSet/>
      <dgm:spPr/>
      <dgm:t>
        <a:bodyPr/>
        <a:lstStyle/>
        <a:p>
          <a:r>
            <a:rPr lang="en-US" dirty="0"/>
            <a:t>Typos, case sensitivity, and synonymous labels</a:t>
          </a:r>
        </a:p>
      </dgm:t>
    </dgm:pt>
    <dgm:pt modelId="{4939A1E7-E67F-4BD5-AAC5-D6DE7E82B9AB}" type="parTrans" cxnId="{E46BF9EB-4677-4A22-BB17-972A5887FF97}">
      <dgm:prSet/>
      <dgm:spPr/>
      <dgm:t>
        <a:bodyPr/>
        <a:lstStyle/>
        <a:p>
          <a:endParaRPr lang="en-US"/>
        </a:p>
      </dgm:t>
    </dgm:pt>
    <dgm:pt modelId="{D134100F-06AB-4873-A053-71533D959665}" type="sibTrans" cxnId="{E46BF9EB-4677-4A22-BB17-972A5887FF97}">
      <dgm:prSet/>
      <dgm:spPr/>
      <dgm:t>
        <a:bodyPr/>
        <a:lstStyle/>
        <a:p>
          <a:endParaRPr lang="en-US"/>
        </a:p>
      </dgm:t>
    </dgm:pt>
    <dgm:pt modelId="{5690CE52-CF0D-486D-A871-D3C9E9BAAB07}" type="pres">
      <dgm:prSet presAssocID="{872577D6-73DC-405C-AFC4-3436AC3E6455}" presName="Name0" presStyleCnt="0">
        <dgm:presLayoutVars>
          <dgm:dir/>
          <dgm:animLvl val="lvl"/>
          <dgm:resizeHandles val="exact"/>
        </dgm:presLayoutVars>
      </dgm:prSet>
      <dgm:spPr/>
    </dgm:pt>
    <dgm:pt modelId="{E3ED8EC5-055A-4796-AB1E-2CC9E61FCDDD}" type="pres">
      <dgm:prSet presAssocID="{8B793D58-79AA-4672-B9AC-F3A343133F46}" presName="linNode" presStyleCnt="0"/>
      <dgm:spPr/>
    </dgm:pt>
    <dgm:pt modelId="{07BD947B-ECB6-4103-BE4D-9AF278395D8F}" type="pres">
      <dgm:prSet presAssocID="{8B793D58-79AA-4672-B9AC-F3A343133F46}" presName="parentText" presStyleLbl="node1" presStyleIdx="0" presStyleCnt="3">
        <dgm:presLayoutVars>
          <dgm:chMax val="1"/>
          <dgm:bulletEnabled val="1"/>
        </dgm:presLayoutVars>
      </dgm:prSet>
      <dgm:spPr/>
    </dgm:pt>
    <dgm:pt modelId="{109E0F61-E71B-4F2C-92FC-686BEDA60F29}" type="pres">
      <dgm:prSet presAssocID="{8B793D58-79AA-4672-B9AC-F3A343133F46}" presName="descendantText" presStyleLbl="alignAccFollowNode1" presStyleIdx="0" presStyleCnt="3">
        <dgm:presLayoutVars>
          <dgm:bulletEnabled val="1"/>
        </dgm:presLayoutVars>
      </dgm:prSet>
      <dgm:spPr/>
    </dgm:pt>
    <dgm:pt modelId="{FE662238-A0D4-495D-B696-DB5E3FEC7CB2}" type="pres">
      <dgm:prSet presAssocID="{5A7EBE06-D7AB-4A47-BF52-5E62404AADD9}" presName="sp" presStyleCnt="0"/>
      <dgm:spPr/>
    </dgm:pt>
    <dgm:pt modelId="{311AC275-DE7E-462D-90AD-494995C2A7BC}" type="pres">
      <dgm:prSet presAssocID="{5DF9C3AA-CFE1-4613-A6D7-35EEF6A5D2A8}" presName="linNode" presStyleCnt="0"/>
      <dgm:spPr/>
    </dgm:pt>
    <dgm:pt modelId="{B09F78F8-18D8-49C1-AB14-D61A8E29399F}" type="pres">
      <dgm:prSet presAssocID="{5DF9C3AA-CFE1-4613-A6D7-35EEF6A5D2A8}" presName="parentText" presStyleLbl="node1" presStyleIdx="1" presStyleCnt="3">
        <dgm:presLayoutVars>
          <dgm:chMax val="1"/>
          <dgm:bulletEnabled val="1"/>
        </dgm:presLayoutVars>
      </dgm:prSet>
      <dgm:spPr/>
    </dgm:pt>
    <dgm:pt modelId="{A8596D8C-6727-4587-B1ED-A20ED14B316D}" type="pres">
      <dgm:prSet presAssocID="{5DF9C3AA-CFE1-4613-A6D7-35EEF6A5D2A8}" presName="descendantText" presStyleLbl="alignAccFollowNode1" presStyleIdx="1" presStyleCnt="3">
        <dgm:presLayoutVars>
          <dgm:bulletEnabled val="1"/>
        </dgm:presLayoutVars>
      </dgm:prSet>
      <dgm:spPr/>
    </dgm:pt>
    <dgm:pt modelId="{12975F0E-C68D-4A9D-BB49-7A055D3ADE7B}" type="pres">
      <dgm:prSet presAssocID="{EDE9154F-7620-40B0-B600-884734E69B6F}" presName="sp" presStyleCnt="0"/>
      <dgm:spPr/>
    </dgm:pt>
    <dgm:pt modelId="{DD61084E-7F30-4AC1-80B4-B37D8EF6874D}" type="pres">
      <dgm:prSet presAssocID="{E6352554-FA8A-4A65-97AF-6F30100494C0}" presName="linNode" presStyleCnt="0"/>
      <dgm:spPr/>
    </dgm:pt>
    <dgm:pt modelId="{C0EA165D-E0F8-404B-B9A8-8A66BD47A859}" type="pres">
      <dgm:prSet presAssocID="{E6352554-FA8A-4A65-97AF-6F30100494C0}" presName="parentText" presStyleLbl="node1" presStyleIdx="2" presStyleCnt="3">
        <dgm:presLayoutVars>
          <dgm:chMax val="1"/>
          <dgm:bulletEnabled val="1"/>
        </dgm:presLayoutVars>
      </dgm:prSet>
      <dgm:spPr/>
    </dgm:pt>
    <dgm:pt modelId="{A0BDC8AA-EE60-4CAE-B5E2-6A3923550038}" type="pres">
      <dgm:prSet presAssocID="{E6352554-FA8A-4A65-97AF-6F30100494C0}" presName="descendantText" presStyleLbl="alignAccFollowNode1" presStyleIdx="2" presStyleCnt="3">
        <dgm:presLayoutVars>
          <dgm:bulletEnabled val="1"/>
        </dgm:presLayoutVars>
      </dgm:prSet>
      <dgm:spPr/>
    </dgm:pt>
  </dgm:ptLst>
  <dgm:cxnLst>
    <dgm:cxn modelId="{B6765B01-D305-4275-A230-AAE580AE0F4A}" type="presOf" srcId="{5DF9C3AA-CFE1-4613-A6D7-35EEF6A5D2A8}" destId="{B09F78F8-18D8-49C1-AB14-D61A8E29399F}" srcOrd="0" destOrd="0" presId="urn:microsoft.com/office/officeart/2005/8/layout/vList5"/>
    <dgm:cxn modelId="{9CE00503-312E-4DE7-A653-4624717F4DF8}" type="presOf" srcId="{E6352554-FA8A-4A65-97AF-6F30100494C0}" destId="{C0EA165D-E0F8-404B-B9A8-8A66BD47A859}" srcOrd="0" destOrd="0" presId="urn:microsoft.com/office/officeart/2005/8/layout/vList5"/>
    <dgm:cxn modelId="{06584D16-7BBA-422D-AE4E-97DF51CFAAFC}" srcId="{8B793D58-79AA-4672-B9AC-F3A343133F46}" destId="{0AE78452-11D4-4A6C-8E4B-442771137875}" srcOrd="2" destOrd="0" parTransId="{627D1FC2-388C-4E44-86D1-2D179A6C7805}" sibTransId="{591A3BA2-A636-4046-AD70-3FE9F9056F21}"/>
    <dgm:cxn modelId="{1BC85122-A40C-46C6-81F8-1564BE37ADAF}" type="presOf" srcId="{872577D6-73DC-405C-AFC4-3436AC3E6455}" destId="{5690CE52-CF0D-486D-A871-D3C9E9BAAB07}" srcOrd="0" destOrd="0" presId="urn:microsoft.com/office/officeart/2005/8/layout/vList5"/>
    <dgm:cxn modelId="{6EB9C92E-AE34-4D49-A81F-2E7008529359}" type="presOf" srcId="{0AE78452-11D4-4A6C-8E4B-442771137875}" destId="{109E0F61-E71B-4F2C-92FC-686BEDA60F29}" srcOrd="0" destOrd="2" presId="urn:microsoft.com/office/officeart/2005/8/layout/vList5"/>
    <dgm:cxn modelId="{6B0EB03C-A24B-4387-91F2-8CFAF5382905}" srcId="{872577D6-73DC-405C-AFC4-3436AC3E6455}" destId="{5DF9C3AA-CFE1-4613-A6D7-35EEF6A5D2A8}" srcOrd="1" destOrd="0" parTransId="{99FADDA6-DB39-4F52-AB9B-32A4B77B492C}" sibTransId="{EDE9154F-7620-40B0-B600-884734E69B6F}"/>
    <dgm:cxn modelId="{8154953F-B1AC-4DAF-A4C7-D2555419D1E5}" srcId="{8B793D58-79AA-4672-B9AC-F3A343133F46}" destId="{B76C03D1-947A-45D4-AB01-528ECEA417E9}" srcOrd="0" destOrd="0" parTransId="{7FD1D9FA-7133-4E2D-BDB5-FE206D5F0A1C}" sibTransId="{1E3AFC8E-8ADA-4923-B59B-299F3F6C0E02}"/>
    <dgm:cxn modelId="{EFA71141-9487-4602-9F16-04C35F28D1A0}" type="presOf" srcId="{2D45FAA6-C6A7-461E-9510-36F9A636650C}" destId="{A0BDC8AA-EE60-4CAE-B5E2-6A3923550038}" srcOrd="0" destOrd="0" presId="urn:microsoft.com/office/officeart/2005/8/layout/vList5"/>
    <dgm:cxn modelId="{7199AB62-15E8-4DCE-AC80-EE1AC3953C54}" srcId="{8B793D58-79AA-4672-B9AC-F3A343133F46}" destId="{B4D74B4F-9687-4F42-973C-199F681A03E8}" srcOrd="1" destOrd="0" parTransId="{6258DE27-4C70-4937-8042-6C1F0898D303}" sibTransId="{4F3BAF70-04E9-4FFB-8BA4-54ABA2A92975}"/>
    <dgm:cxn modelId="{6E390643-7580-494F-AADC-B5BFBC8173CD}" srcId="{E6352554-FA8A-4A65-97AF-6F30100494C0}" destId="{2D45FAA6-C6A7-461E-9510-36F9A636650C}" srcOrd="0" destOrd="0" parTransId="{55B518CB-B4ED-4ED7-B16F-3D8C3607D9E2}" sibTransId="{298FD2BD-039A-4F35-86A6-BC1583DC521D}"/>
    <dgm:cxn modelId="{60E1F446-CEBF-4714-9019-07B475A429C2}" srcId="{E6352554-FA8A-4A65-97AF-6F30100494C0}" destId="{B0AFB479-D6FC-4043-9B70-B6794C1498D3}" srcOrd="1" destOrd="0" parTransId="{C661587D-8BB5-446C-90D0-AAE51AFC0344}" sibTransId="{B0D3A177-194F-45CA-9FDD-EE0C504C831C}"/>
    <dgm:cxn modelId="{A823C247-EE09-442E-98AC-5F4098E1823D}" srcId="{872577D6-73DC-405C-AFC4-3436AC3E6455}" destId="{E6352554-FA8A-4A65-97AF-6F30100494C0}" srcOrd="2" destOrd="0" parTransId="{CC7270CA-127C-4DC2-B05F-91DB49CDB53F}" sibTransId="{4A5F2B1C-16F2-4901-AAC4-AAE33BC59E50}"/>
    <dgm:cxn modelId="{46A53972-06BF-43C6-B624-D730878AE5CF}" type="presOf" srcId="{8B793D58-79AA-4672-B9AC-F3A343133F46}" destId="{07BD947B-ECB6-4103-BE4D-9AF278395D8F}" srcOrd="0" destOrd="0" presId="urn:microsoft.com/office/officeart/2005/8/layout/vList5"/>
    <dgm:cxn modelId="{D74BF381-190F-45BE-96E3-81BD62869CBB}" type="presOf" srcId="{B0AFB479-D6FC-4043-9B70-B6794C1498D3}" destId="{A0BDC8AA-EE60-4CAE-B5E2-6A3923550038}" srcOrd="0" destOrd="1" presId="urn:microsoft.com/office/officeart/2005/8/layout/vList5"/>
    <dgm:cxn modelId="{1FD99886-8C30-42BC-BC6C-D7B2146A2CE0}" type="presOf" srcId="{0570543D-C3E0-4DB0-B7E2-BD3DC9F008DE}" destId="{A8596D8C-6727-4587-B1ED-A20ED14B316D}" srcOrd="0" destOrd="0" presId="urn:microsoft.com/office/officeart/2005/8/layout/vList5"/>
    <dgm:cxn modelId="{04BF43A3-5601-4D10-A59C-9E958475A151}" type="presOf" srcId="{B76C03D1-947A-45D4-AB01-528ECEA417E9}" destId="{109E0F61-E71B-4F2C-92FC-686BEDA60F29}" srcOrd="0" destOrd="0" presId="urn:microsoft.com/office/officeart/2005/8/layout/vList5"/>
    <dgm:cxn modelId="{A736EDA7-FBFE-4FD3-8D3E-5954B8F64272}" type="presOf" srcId="{B4D74B4F-9687-4F42-973C-199F681A03E8}" destId="{109E0F61-E71B-4F2C-92FC-686BEDA60F29}" srcOrd="0" destOrd="1" presId="urn:microsoft.com/office/officeart/2005/8/layout/vList5"/>
    <dgm:cxn modelId="{3CC623B2-A7B9-41AE-883D-D4F0B843C19D}" srcId="{872577D6-73DC-405C-AFC4-3436AC3E6455}" destId="{8B793D58-79AA-4672-B9AC-F3A343133F46}" srcOrd="0" destOrd="0" parTransId="{E5A65DF8-33C8-4BDD-B3E2-A09D5ADB03FC}" sibTransId="{5A7EBE06-D7AB-4A47-BF52-5E62404AADD9}"/>
    <dgm:cxn modelId="{E46BF9EB-4677-4A22-BB17-972A5887FF97}" srcId="{5DF9C3AA-CFE1-4613-A6D7-35EEF6A5D2A8}" destId="{0570543D-C3E0-4DB0-B7E2-BD3DC9F008DE}" srcOrd="0" destOrd="0" parTransId="{4939A1E7-E67F-4BD5-AAC5-D6DE7E82B9AB}" sibTransId="{D134100F-06AB-4873-A053-71533D959665}"/>
    <dgm:cxn modelId="{0D0FB391-3542-40F7-A569-DD718B4DA44F}" type="presParOf" srcId="{5690CE52-CF0D-486D-A871-D3C9E9BAAB07}" destId="{E3ED8EC5-055A-4796-AB1E-2CC9E61FCDDD}" srcOrd="0" destOrd="0" presId="urn:microsoft.com/office/officeart/2005/8/layout/vList5"/>
    <dgm:cxn modelId="{3D5B10F9-BD66-4E1C-B5F3-AE67E491F181}" type="presParOf" srcId="{E3ED8EC5-055A-4796-AB1E-2CC9E61FCDDD}" destId="{07BD947B-ECB6-4103-BE4D-9AF278395D8F}" srcOrd="0" destOrd="0" presId="urn:microsoft.com/office/officeart/2005/8/layout/vList5"/>
    <dgm:cxn modelId="{CFD05750-E2CF-4549-B518-62788ED00B25}" type="presParOf" srcId="{E3ED8EC5-055A-4796-AB1E-2CC9E61FCDDD}" destId="{109E0F61-E71B-4F2C-92FC-686BEDA60F29}" srcOrd="1" destOrd="0" presId="urn:microsoft.com/office/officeart/2005/8/layout/vList5"/>
    <dgm:cxn modelId="{82EAB04A-A43E-4694-851A-1B8A9BEC3038}" type="presParOf" srcId="{5690CE52-CF0D-486D-A871-D3C9E9BAAB07}" destId="{FE662238-A0D4-495D-B696-DB5E3FEC7CB2}" srcOrd="1" destOrd="0" presId="urn:microsoft.com/office/officeart/2005/8/layout/vList5"/>
    <dgm:cxn modelId="{C3613DF1-3AF5-4EE0-9494-414329D68420}" type="presParOf" srcId="{5690CE52-CF0D-486D-A871-D3C9E9BAAB07}" destId="{311AC275-DE7E-462D-90AD-494995C2A7BC}" srcOrd="2" destOrd="0" presId="urn:microsoft.com/office/officeart/2005/8/layout/vList5"/>
    <dgm:cxn modelId="{9D6AA7B7-7521-4D95-A40C-D732B6BC53EF}" type="presParOf" srcId="{311AC275-DE7E-462D-90AD-494995C2A7BC}" destId="{B09F78F8-18D8-49C1-AB14-D61A8E29399F}" srcOrd="0" destOrd="0" presId="urn:microsoft.com/office/officeart/2005/8/layout/vList5"/>
    <dgm:cxn modelId="{C1E2E9D2-2861-4D01-9901-161C7227A30A}" type="presParOf" srcId="{311AC275-DE7E-462D-90AD-494995C2A7BC}" destId="{A8596D8C-6727-4587-B1ED-A20ED14B316D}" srcOrd="1" destOrd="0" presId="urn:microsoft.com/office/officeart/2005/8/layout/vList5"/>
    <dgm:cxn modelId="{703DBDE3-2EA7-4C4D-A9F5-C92D512BC300}" type="presParOf" srcId="{5690CE52-CF0D-486D-A871-D3C9E9BAAB07}" destId="{12975F0E-C68D-4A9D-BB49-7A055D3ADE7B}" srcOrd="3" destOrd="0" presId="urn:microsoft.com/office/officeart/2005/8/layout/vList5"/>
    <dgm:cxn modelId="{2FE3B03B-FF41-4A2A-9131-997AA4D8FB3F}" type="presParOf" srcId="{5690CE52-CF0D-486D-A871-D3C9E9BAAB07}" destId="{DD61084E-7F30-4AC1-80B4-B37D8EF6874D}" srcOrd="4" destOrd="0" presId="urn:microsoft.com/office/officeart/2005/8/layout/vList5"/>
    <dgm:cxn modelId="{775A37DB-EB52-4C36-A159-71AE48887047}" type="presParOf" srcId="{DD61084E-7F30-4AC1-80B4-B37D8EF6874D}" destId="{C0EA165D-E0F8-404B-B9A8-8A66BD47A859}" srcOrd="0" destOrd="0" presId="urn:microsoft.com/office/officeart/2005/8/layout/vList5"/>
    <dgm:cxn modelId="{0F3A6BC2-3854-49CC-9240-95760850835A}" type="presParOf" srcId="{DD61084E-7F30-4AC1-80B4-B37D8EF6874D}" destId="{A0BDC8AA-EE60-4CAE-B5E2-6A39235500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B86469-0A0C-45EF-A698-2CC5B5236AD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E70D44A-5265-4842-8C2A-B724FF9174A8}">
      <dgm:prSet/>
      <dgm:spPr/>
      <dgm:t>
        <a:bodyPr/>
        <a:lstStyle/>
        <a:p>
          <a:r>
            <a:rPr lang="en-US" dirty="0">
              <a:solidFill>
                <a:schemeClr val="tx1"/>
              </a:solidFill>
            </a:rPr>
            <a:t>Model Choice</a:t>
          </a:r>
        </a:p>
      </dgm:t>
    </dgm:pt>
    <dgm:pt modelId="{486D4B27-8ACB-4E52-BD27-E578A612A2A2}" type="parTrans" cxnId="{D025A8CA-209A-4B08-8A77-835270D26676}">
      <dgm:prSet/>
      <dgm:spPr/>
      <dgm:t>
        <a:bodyPr/>
        <a:lstStyle/>
        <a:p>
          <a:endParaRPr lang="en-US"/>
        </a:p>
      </dgm:t>
    </dgm:pt>
    <dgm:pt modelId="{DD1367F9-114E-47DB-8611-17973D7FA4B6}" type="sibTrans" cxnId="{D025A8CA-209A-4B08-8A77-835270D26676}">
      <dgm:prSet/>
      <dgm:spPr/>
      <dgm:t>
        <a:bodyPr/>
        <a:lstStyle/>
        <a:p>
          <a:endParaRPr lang="en-US"/>
        </a:p>
      </dgm:t>
    </dgm:pt>
    <dgm:pt modelId="{882ACD7E-9445-4539-97D6-47BC7771DBE8}">
      <dgm:prSet/>
      <dgm:spPr/>
      <dgm:t>
        <a:bodyPr/>
        <a:lstStyle/>
        <a:p>
          <a:r>
            <a:rPr lang="en-US" dirty="0"/>
            <a:t>ResNet152 was selected for its state-of-the-art performance in vision tasks</a:t>
          </a:r>
        </a:p>
      </dgm:t>
    </dgm:pt>
    <dgm:pt modelId="{9F7E8704-4587-48D4-B727-4E1B9D5EB96F}" type="parTrans" cxnId="{AF39C06B-3DDC-40AA-8006-5FEB6FAC7E63}">
      <dgm:prSet/>
      <dgm:spPr/>
      <dgm:t>
        <a:bodyPr/>
        <a:lstStyle/>
        <a:p>
          <a:endParaRPr lang="en-US"/>
        </a:p>
      </dgm:t>
    </dgm:pt>
    <dgm:pt modelId="{ABEDE4F0-A0B7-4219-BE6A-00B0A3BA614A}" type="sibTrans" cxnId="{AF39C06B-3DDC-40AA-8006-5FEB6FAC7E63}">
      <dgm:prSet/>
      <dgm:spPr/>
      <dgm:t>
        <a:bodyPr/>
        <a:lstStyle/>
        <a:p>
          <a:endParaRPr lang="en-US"/>
        </a:p>
      </dgm:t>
    </dgm:pt>
    <dgm:pt modelId="{6F90E6CD-EC3D-4481-A094-30C5AFB7A389}">
      <dgm:prSet/>
      <dgm:spPr/>
      <dgm:t>
        <a:bodyPr/>
        <a:lstStyle/>
        <a:p>
          <a:r>
            <a:rPr lang="en-US"/>
            <a:t>Concerned with overfitting shifted to simpler models</a:t>
          </a:r>
        </a:p>
      </dgm:t>
    </dgm:pt>
    <dgm:pt modelId="{22D28E14-6C80-4A8C-97D6-569C6EE9739C}" type="parTrans" cxnId="{314DE7FE-CB75-41C1-AF61-77DC386E5CD8}">
      <dgm:prSet/>
      <dgm:spPr/>
      <dgm:t>
        <a:bodyPr/>
        <a:lstStyle/>
        <a:p>
          <a:endParaRPr lang="en-US"/>
        </a:p>
      </dgm:t>
    </dgm:pt>
    <dgm:pt modelId="{5BC1A380-88F0-4C2C-8CF1-840D868BEDA1}" type="sibTrans" cxnId="{314DE7FE-CB75-41C1-AF61-77DC386E5CD8}">
      <dgm:prSet/>
      <dgm:spPr/>
      <dgm:t>
        <a:bodyPr/>
        <a:lstStyle/>
        <a:p>
          <a:endParaRPr lang="en-US"/>
        </a:p>
      </dgm:t>
    </dgm:pt>
    <dgm:pt modelId="{5C0442E7-DDA5-464A-9D5C-BA48456B653D}">
      <dgm:prSet/>
      <dgm:spPr/>
      <dgm:t>
        <a:bodyPr/>
        <a:lstStyle/>
        <a:p>
          <a:r>
            <a:rPr lang="en-US"/>
            <a:t>The effectiveness relied on meaningful distinctions</a:t>
          </a:r>
        </a:p>
      </dgm:t>
    </dgm:pt>
    <dgm:pt modelId="{D7C92E91-37F7-43ED-BC24-3C15266F5997}" type="parTrans" cxnId="{B47D2FD3-A485-41C1-936F-B674B4FD19B0}">
      <dgm:prSet/>
      <dgm:spPr/>
      <dgm:t>
        <a:bodyPr/>
        <a:lstStyle/>
        <a:p>
          <a:endParaRPr lang="en-US"/>
        </a:p>
      </dgm:t>
    </dgm:pt>
    <dgm:pt modelId="{F76908A3-518C-41F2-9F11-845A6A6261A5}" type="sibTrans" cxnId="{B47D2FD3-A485-41C1-936F-B674B4FD19B0}">
      <dgm:prSet/>
      <dgm:spPr/>
      <dgm:t>
        <a:bodyPr/>
        <a:lstStyle/>
        <a:p>
          <a:endParaRPr lang="en-US"/>
        </a:p>
      </dgm:t>
    </dgm:pt>
    <dgm:pt modelId="{D5F9800C-699E-439C-BA98-95928E692D3C}">
      <dgm:prSet/>
      <dgm:spPr/>
      <dgm:t>
        <a:bodyPr/>
        <a:lstStyle/>
        <a:p>
          <a:r>
            <a:rPr lang="en-US" dirty="0">
              <a:solidFill>
                <a:schemeClr val="tx1"/>
              </a:solidFill>
            </a:rPr>
            <a:t>Augmentation and Cross-Validation</a:t>
          </a:r>
        </a:p>
      </dgm:t>
    </dgm:pt>
    <dgm:pt modelId="{ACA9D037-233C-4F5E-8386-E6268029F395}" type="parTrans" cxnId="{89B4837A-452A-4F82-AC36-58058BB744C6}">
      <dgm:prSet/>
      <dgm:spPr/>
      <dgm:t>
        <a:bodyPr/>
        <a:lstStyle/>
        <a:p>
          <a:endParaRPr lang="en-US"/>
        </a:p>
      </dgm:t>
    </dgm:pt>
    <dgm:pt modelId="{7C30C632-AFC6-4AF1-A068-B14C0F345CBB}" type="sibTrans" cxnId="{89B4837A-452A-4F82-AC36-58058BB744C6}">
      <dgm:prSet/>
      <dgm:spPr/>
      <dgm:t>
        <a:bodyPr/>
        <a:lstStyle/>
        <a:p>
          <a:endParaRPr lang="en-US"/>
        </a:p>
      </dgm:t>
    </dgm:pt>
    <dgm:pt modelId="{CB1E6846-1C51-4E43-B7C1-4098598AC9FE}">
      <dgm:prSet/>
      <dgm:spPr/>
      <dgm:t>
        <a:bodyPr/>
        <a:lstStyle/>
        <a:p>
          <a:r>
            <a:rPr lang="en-US"/>
            <a:t>Class imbalance was addressed with augmentation strategies and cross validation</a:t>
          </a:r>
        </a:p>
      </dgm:t>
    </dgm:pt>
    <dgm:pt modelId="{68EB4704-082B-4DA1-864B-D4FCCC3E80ED}" type="parTrans" cxnId="{03D1D4DF-B538-4BCF-80B4-A5B0AEFF85D3}">
      <dgm:prSet/>
      <dgm:spPr/>
      <dgm:t>
        <a:bodyPr/>
        <a:lstStyle/>
        <a:p>
          <a:endParaRPr lang="en-US"/>
        </a:p>
      </dgm:t>
    </dgm:pt>
    <dgm:pt modelId="{94F79C69-629B-458C-8420-0CF88DB8245B}" type="sibTrans" cxnId="{03D1D4DF-B538-4BCF-80B4-A5B0AEFF85D3}">
      <dgm:prSet/>
      <dgm:spPr/>
      <dgm:t>
        <a:bodyPr/>
        <a:lstStyle/>
        <a:p>
          <a:endParaRPr lang="en-US"/>
        </a:p>
      </dgm:t>
    </dgm:pt>
    <dgm:pt modelId="{CD188BF6-EAD7-4CC5-A5FF-6590339017AB}">
      <dgm:prSet/>
      <dgm:spPr/>
      <dgm:t>
        <a:bodyPr/>
        <a:lstStyle/>
        <a:p>
          <a:r>
            <a:rPr lang="en-US"/>
            <a:t>Hyperparameters were tuned literarily with continuous evaluation</a:t>
          </a:r>
        </a:p>
      </dgm:t>
    </dgm:pt>
    <dgm:pt modelId="{7CE6B96C-4428-42B0-B9F0-F2157B560E5E}" type="parTrans" cxnId="{DC098BF8-F9F7-4CB1-B972-8BFC1ACE71F7}">
      <dgm:prSet/>
      <dgm:spPr/>
      <dgm:t>
        <a:bodyPr/>
        <a:lstStyle/>
        <a:p>
          <a:endParaRPr lang="en-US"/>
        </a:p>
      </dgm:t>
    </dgm:pt>
    <dgm:pt modelId="{431F9A1A-4FEA-41BB-AB31-00060EC8142A}" type="sibTrans" cxnId="{DC098BF8-F9F7-4CB1-B972-8BFC1ACE71F7}">
      <dgm:prSet/>
      <dgm:spPr/>
      <dgm:t>
        <a:bodyPr/>
        <a:lstStyle/>
        <a:p>
          <a:endParaRPr lang="en-US"/>
        </a:p>
      </dgm:t>
    </dgm:pt>
    <dgm:pt modelId="{CCB76349-0DC3-4F25-AD32-D55041C0BCE4}" type="pres">
      <dgm:prSet presAssocID="{B4B86469-0A0C-45EF-A698-2CC5B5236ADF}" presName="Name0" presStyleCnt="0">
        <dgm:presLayoutVars>
          <dgm:dir/>
          <dgm:animLvl val="lvl"/>
          <dgm:resizeHandles val="exact"/>
        </dgm:presLayoutVars>
      </dgm:prSet>
      <dgm:spPr/>
    </dgm:pt>
    <dgm:pt modelId="{94B4F260-6FE9-4F19-8777-EC6F1BD2E076}" type="pres">
      <dgm:prSet presAssocID="{BE70D44A-5265-4842-8C2A-B724FF9174A8}" presName="linNode" presStyleCnt="0"/>
      <dgm:spPr/>
    </dgm:pt>
    <dgm:pt modelId="{2E11A682-49A3-4F6A-9810-BBFC4569F261}" type="pres">
      <dgm:prSet presAssocID="{BE70D44A-5265-4842-8C2A-B724FF9174A8}" presName="parentText" presStyleLbl="node1" presStyleIdx="0" presStyleCnt="2">
        <dgm:presLayoutVars>
          <dgm:chMax val="1"/>
          <dgm:bulletEnabled val="1"/>
        </dgm:presLayoutVars>
      </dgm:prSet>
      <dgm:spPr/>
    </dgm:pt>
    <dgm:pt modelId="{F3C6AFAE-A26B-4DB2-AC14-9E9069A9993C}" type="pres">
      <dgm:prSet presAssocID="{BE70D44A-5265-4842-8C2A-B724FF9174A8}" presName="descendantText" presStyleLbl="alignAccFollowNode1" presStyleIdx="0" presStyleCnt="2">
        <dgm:presLayoutVars>
          <dgm:bulletEnabled val="1"/>
        </dgm:presLayoutVars>
      </dgm:prSet>
      <dgm:spPr/>
    </dgm:pt>
    <dgm:pt modelId="{96B99F7F-7E1E-40D9-B92A-6068EA6B637D}" type="pres">
      <dgm:prSet presAssocID="{DD1367F9-114E-47DB-8611-17973D7FA4B6}" presName="sp" presStyleCnt="0"/>
      <dgm:spPr/>
    </dgm:pt>
    <dgm:pt modelId="{24A48486-1322-4DE9-AC01-19B802C07763}" type="pres">
      <dgm:prSet presAssocID="{D5F9800C-699E-439C-BA98-95928E692D3C}" presName="linNode" presStyleCnt="0"/>
      <dgm:spPr/>
    </dgm:pt>
    <dgm:pt modelId="{372E608E-E699-420C-B524-12FFE40C4A1E}" type="pres">
      <dgm:prSet presAssocID="{D5F9800C-699E-439C-BA98-95928E692D3C}" presName="parentText" presStyleLbl="node1" presStyleIdx="1" presStyleCnt="2">
        <dgm:presLayoutVars>
          <dgm:chMax val="1"/>
          <dgm:bulletEnabled val="1"/>
        </dgm:presLayoutVars>
      </dgm:prSet>
      <dgm:spPr/>
    </dgm:pt>
    <dgm:pt modelId="{291F103E-EE22-4BD5-A277-0C9A52F48BE4}" type="pres">
      <dgm:prSet presAssocID="{D5F9800C-699E-439C-BA98-95928E692D3C}" presName="descendantText" presStyleLbl="alignAccFollowNode1" presStyleIdx="1" presStyleCnt="2">
        <dgm:presLayoutVars>
          <dgm:bulletEnabled val="1"/>
        </dgm:presLayoutVars>
      </dgm:prSet>
      <dgm:spPr/>
    </dgm:pt>
  </dgm:ptLst>
  <dgm:cxnLst>
    <dgm:cxn modelId="{B3464340-4954-4480-8CA9-58D770976AF3}" type="presOf" srcId="{6F90E6CD-EC3D-4481-A094-30C5AFB7A389}" destId="{F3C6AFAE-A26B-4DB2-AC14-9E9069A9993C}" srcOrd="0" destOrd="1" presId="urn:microsoft.com/office/officeart/2005/8/layout/vList5"/>
    <dgm:cxn modelId="{EBE6385B-D8DF-4FE7-AC57-5B5D785B4D29}" type="presOf" srcId="{CD188BF6-EAD7-4CC5-A5FF-6590339017AB}" destId="{291F103E-EE22-4BD5-A277-0C9A52F48BE4}" srcOrd="0" destOrd="1" presId="urn:microsoft.com/office/officeart/2005/8/layout/vList5"/>
    <dgm:cxn modelId="{4942005D-6A26-4645-80B8-CF23D8DC249A}" type="presOf" srcId="{B4B86469-0A0C-45EF-A698-2CC5B5236ADF}" destId="{CCB76349-0DC3-4F25-AD32-D55041C0BCE4}" srcOrd="0" destOrd="0" presId="urn:microsoft.com/office/officeart/2005/8/layout/vList5"/>
    <dgm:cxn modelId="{2226105E-678A-4CD8-9F73-789E45CEA46B}" type="presOf" srcId="{5C0442E7-DDA5-464A-9D5C-BA48456B653D}" destId="{F3C6AFAE-A26B-4DB2-AC14-9E9069A9993C}" srcOrd="0" destOrd="2" presId="urn:microsoft.com/office/officeart/2005/8/layout/vList5"/>
    <dgm:cxn modelId="{AF39C06B-3DDC-40AA-8006-5FEB6FAC7E63}" srcId="{BE70D44A-5265-4842-8C2A-B724FF9174A8}" destId="{882ACD7E-9445-4539-97D6-47BC7771DBE8}" srcOrd="0" destOrd="0" parTransId="{9F7E8704-4587-48D4-B727-4E1B9D5EB96F}" sibTransId="{ABEDE4F0-A0B7-4219-BE6A-00B0A3BA614A}"/>
    <dgm:cxn modelId="{55F92E4E-A708-40A1-9BE0-F14C17C05378}" type="presOf" srcId="{D5F9800C-699E-439C-BA98-95928E692D3C}" destId="{372E608E-E699-420C-B524-12FFE40C4A1E}" srcOrd="0" destOrd="0" presId="urn:microsoft.com/office/officeart/2005/8/layout/vList5"/>
    <dgm:cxn modelId="{E7862659-320D-49D0-9319-C8DAC0391F19}" type="presOf" srcId="{BE70D44A-5265-4842-8C2A-B724FF9174A8}" destId="{2E11A682-49A3-4F6A-9810-BBFC4569F261}" srcOrd="0" destOrd="0" presId="urn:microsoft.com/office/officeart/2005/8/layout/vList5"/>
    <dgm:cxn modelId="{4D0F435A-CA79-4827-BD17-D9D1D53AE7B1}" type="presOf" srcId="{882ACD7E-9445-4539-97D6-47BC7771DBE8}" destId="{F3C6AFAE-A26B-4DB2-AC14-9E9069A9993C}" srcOrd="0" destOrd="0" presId="urn:microsoft.com/office/officeart/2005/8/layout/vList5"/>
    <dgm:cxn modelId="{89B4837A-452A-4F82-AC36-58058BB744C6}" srcId="{B4B86469-0A0C-45EF-A698-2CC5B5236ADF}" destId="{D5F9800C-699E-439C-BA98-95928E692D3C}" srcOrd="1" destOrd="0" parTransId="{ACA9D037-233C-4F5E-8386-E6268029F395}" sibTransId="{7C30C632-AFC6-4AF1-A068-B14C0F345CBB}"/>
    <dgm:cxn modelId="{03D1D4DF-B538-4BCF-80B4-A5B0AEFF85D3}" srcId="{D5F9800C-699E-439C-BA98-95928E692D3C}" destId="{CB1E6846-1C51-4E43-B7C1-4098598AC9FE}" srcOrd="0" destOrd="0" parTransId="{68EB4704-082B-4DA1-864B-D4FCCC3E80ED}" sibTransId="{94F79C69-629B-458C-8420-0CF88DB8245B}"/>
    <dgm:cxn modelId="{8225BBC5-394B-47B4-819D-9EE1A5FF46C3}" type="presOf" srcId="{CB1E6846-1C51-4E43-B7C1-4098598AC9FE}" destId="{291F103E-EE22-4BD5-A277-0C9A52F48BE4}" srcOrd="0" destOrd="0" presId="urn:microsoft.com/office/officeart/2005/8/layout/vList5"/>
    <dgm:cxn modelId="{D025A8CA-209A-4B08-8A77-835270D26676}" srcId="{B4B86469-0A0C-45EF-A698-2CC5B5236ADF}" destId="{BE70D44A-5265-4842-8C2A-B724FF9174A8}" srcOrd="0" destOrd="0" parTransId="{486D4B27-8ACB-4E52-BD27-E578A612A2A2}" sibTransId="{DD1367F9-114E-47DB-8611-17973D7FA4B6}"/>
    <dgm:cxn modelId="{B47D2FD3-A485-41C1-936F-B674B4FD19B0}" srcId="{BE70D44A-5265-4842-8C2A-B724FF9174A8}" destId="{5C0442E7-DDA5-464A-9D5C-BA48456B653D}" srcOrd="2" destOrd="0" parTransId="{D7C92E91-37F7-43ED-BC24-3C15266F5997}" sibTransId="{F76908A3-518C-41F2-9F11-845A6A6261A5}"/>
    <dgm:cxn modelId="{DC098BF8-F9F7-4CB1-B972-8BFC1ACE71F7}" srcId="{D5F9800C-699E-439C-BA98-95928E692D3C}" destId="{CD188BF6-EAD7-4CC5-A5FF-6590339017AB}" srcOrd="1" destOrd="0" parTransId="{7CE6B96C-4428-42B0-B9F0-F2157B560E5E}" sibTransId="{431F9A1A-4FEA-41BB-AB31-00060EC8142A}"/>
    <dgm:cxn modelId="{314DE7FE-CB75-41C1-AF61-77DC386E5CD8}" srcId="{BE70D44A-5265-4842-8C2A-B724FF9174A8}" destId="{6F90E6CD-EC3D-4481-A094-30C5AFB7A389}" srcOrd="1" destOrd="0" parTransId="{22D28E14-6C80-4A8C-97D6-569C6EE9739C}" sibTransId="{5BC1A380-88F0-4C2C-8CF1-840D868BEDA1}"/>
    <dgm:cxn modelId="{B284AC26-9C1F-4811-8558-BAA724772D69}" type="presParOf" srcId="{CCB76349-0DC3-4F25-AD32-D55041C0BCE4}" destId="{94B4F260-6FE9-4F19-8777-EC6F1BD2E076}" srcOrd="0" destOrd="0" presId="urn:microsoft.com/office/officeart/2005/8/layout/vList5"/>
    <dgm:cxn modelId="{C349BDF6-6F2C-4D98-8F65-6D6370475571}" type="presParOf" srcId="{94B4F260-6FE9-4F19-8777-EC6F1BD2E076}" destId="{2E11A682-49A3-4F6A-9810-BBFC4569F261}" srcOrd="0" destOrd="0" presId="urn:microsoft.com/office/officeart/2005/8/layout/vList5"/>
    <dgm:cxn modelId="{B2476ED8-75D7-41DE-97F0-DAD7891B166F}" type="presParOf" srcId="{94B4F260-6FE9-4F19-8777-EC6F1BD2E076}" destId="{F3C6AFAE-A26B-4DB2-AC14-9E9069A9993C}" srcOrd="1" destOrd="0" presId="urn:microsoft.com/office/officeart/2005/8/layout/vList5"/>
    <dgm:cxn modelId="{3D34CFF9-194B-442B-8DCD-DDF3B4DFD6A0}" type="presParOf" srcId="{CCB76349-0DC3-4F25-AD32-D55041C0BCE4}" destId="{96B99F7F-7E1E-40D9-B92A-6068EA6B637D}" srcOrd="1" destOrd="0" presId="urn:microsoft.com/office/officeart/2005/8/layout/vList5"/>
    <dgm:cxn modelId="{E560094C-2229-4EC9-9521-73F88D8018AB}" type="presParOf" srcId="{CCB76349-0DC3-4F25-AD32-D55041C0BCE4}" destId="{24A48486-1322-4DE9-AC01-19B802C07763}" srcOrd="2" destOrd="0" presId="urn:microsoft.com/office/officeart/2005/8/layout/vList5"/>
    <dgm:cxn modelId="{29E2D057-FE48-4A3A-AE66-A57438F81824}" type="presParOf" srcId="{24A48486-1322-4DE9-AC01-19B802C07763}" destId="{372E608E-E699-420C-B524-12FFE40C4A1E}" srcOrd="0" destOrd="0" presId="urn:microsoft.com/office/officeart/2005/8/layout/vList5"/>
    <dgm:cxn modelId="{D9CFEE45-DA65-411C-9983-30AE85621D07}" type="presParOf" srcId="{24A48486-1322-4DE9-AC01-19B802C07763}" destId="{291F103E-EE22-4BD5-A277-0C9A52F48B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1" dirty="0">
              <a:solidFill>
                <a:schemeClr val="tx1"/>
              </a:solidFill>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dirty="0">
              <a:solidFill>
                <a:schemeClr val="tx1"/>
              </a:solidFill>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rPr>
            <a:t>Sampling Techniques</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dirty="0"/>
            <a:t>Oversampling</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606755C4-177D-4C48-93B3-2A05D15820E9}">
      <dgm:prSet/>
      <dgm:spPr/>
      <dgm:t>
        <a:bodyPr/>
        <a:lstStyle/>
        <a:p>
          <a:r>
            <a:rPr lang="en-US" dirty="0"/>
            <a:t>Under sampling</a:t>
          </a:r>
        </a:p>
      </dgm:t>
    </dgm:pt>
    <dgm:pt modelId="{CE5035EE-1B36-4F56-941A-EF1707EC19DB}" type="parTrans" cxnId="{678B4CB6-9663-4CEA-9365-700FBB6868A6}">
      <dgm:prSet/>
      <dgm:spPr/>
      <dgm:t>
        <a:bodyPr/>
        <a:lstStyle/>
        <a:p>
          <a:endParaRPr lang="en-US"/>
        </a:p>
      </dgm:t>
    </dgm:pt>
    <dgm:pt modelId="{DC6E63DF-00DF-48EA-A50A-F4D4B40665F5}" type="sibTrans" cxnId="{678B4CB6-9663-4CEA-9365-700FBB6868A6}">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678B4CB6-9663-4CEA-9365-700FBB6868A6}" srcId="{7EC8E4F7-090C-4C18-95F1-42FEC6CAC37A}" destId="{606755C4-177D-4C48-93B3-2A05D15820E9}" srcOrd="1" destOrd="0" parTransId="{CE5035EE-1B36-4F56-941A-EF1707EC19DB}" sibTransId="{DC6E63DF-00DF-48EA-A50A-F4D4B40665F5}"/>
    <dgm:cxn modelId="{1A08B2C4-9AD3-4192-B2E2-1AF00FC35E97}" type="presOf" srcId="{606755C4-177D-4C48-93B3-2A05D15820E9}" destId="{81C2DF2D-FA7B-4DE8-8B45-6DB060642B94}" srcOrd="0" destOrd="1"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B06737-2739-4590-B913-A4353C68168C}"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6E6D0269-73B2-4E6A-A0C1-1CF2F5EE7A23}">
      <dgm:prSet phldrT="[Text]"/>
      <dgm:spPr/>
      <dgm:t>
        <a:bodyPr/>
        <a:lstStyle/>
        <a:p>
          <a:r>
            <a:rPr lang="en-US" dirty="0"/>
            <a:t>Root</a:t>
          </a:r>
        </a:p>
      </dgm:t>
    </dgm:pt>
    <dgm:pt modelId="{8E6941B0-96E6-4E92-A0BE-7EDD9C314E05}" type="parTrans" cxnId="{4BCD7F26-7F0F-4AF9-9D61-330CCF9DFF8D}">
      <dgm:prSet/>
      <dgm:spPr/>
      <dgm:t>
        <a:bodyPr/>
        <a:lstStyle/>
        <a:p>
          <a:endParaRPr lang="en-US"/>
        </a:p>
      </dgm:t>
    </dgm:pt>
    <dgm:pt modelId="{8848A606-5FC5-4A3C-8387-AA9CF24908CF}" type="sibTrans" cxnId="{4BCD7F26-7F0F-4AF9-9D61-330CCF9DFF8D}">
      <dgm:prSet/>
      <dgm:spPr/>
      <dgm:t>
        <a:bodyPr/>
        <a:lstStyle/>
        <a:p>
          <a:endParaRPr lang="en-US"/>
        </a:p>
      </dgm:t>
    </dgm:pt>
    <dgm:pt modelId="{E720228E-0259-46FF-B148-7444C90534A7}">
      <dgm:prSet phldrT="[Text]"/>
      <dgm:spPr/>
      <dgm:t>
        <a:bodyPr/>
        <a:lstStyle/>
        <a:p>
          <a:r>
            <a:rPr lang="en-US" dirty="0"/>
            <a:t>0</a:t>
          </a:r>
        </a:p>
      </dgm:t>
    </dgm:pt>
    <dgm:pt modelId="{7B769CB7-DBE6-470C-BE46-1A698E97ABE6}" type="parTrans" cxnId="{2E107D22-A7B6-441A-851D-F16FA47E81B5}">
      <dgm:prSet/>
      <dgm:spPr/>
      <dgm:t>
        <a:bodyPr/>
        <a:lstStyle/>
        <a:p>
          <a:endParaRPr lang="en-US"/>
        </a:p>
      </dgm:t>
    </dgm:pt>
    <dgm:pt modelId="{36FBEA30-306D-4E93-8A45-32EC5D182A63}" type="sibTrans" cxnId="{2E107D22-A7B6-441A-851D-F16FA47E81B5}">
      <dgm:prSet/>
      <dgm:spPr/>
      <dgm:t>
        <a:bodyPr/>
        <a:lstStyle/>
        <a:p>
          <a:endParaRPr lang="en-US"/>
        </a:p>
      </dgm:t>
    </dgm:pt>
    <dgm:pt modelId="{7034358F-C864-4EB1-A050-2A69ECA20F4B}">
      <dgm:prSet phldrT="[Text]"/>
      <dgm:spPr/>
      <dgm:t>
        <a:bodyPr/>
        <a:lstStyle/>
        <a:p>
          <a:r>
            <a:rPr lang="en-US" dirty="0"/>
            <a:t>2</a:t>
          </a:r>
        </a:p>
      </dgm:t>
    </dgm:pt>
    <dgm:pt modelId="{1F83F7E4-300C-4CC1-AD85-9D49FDBBBC9D}" type="parTrans" cxnId="{C9F53367-4CE5-4708-BAF7-25F91F31BC0D}">
      <dgm:prSet/>
      <dgm:spPr/>
      <dgm:t>
        <a:bodyPr/>
        <a:lstStyle/>
        <a:p>
          <a:endParaRPr lang="en-US"/>
        </a:p>
      </dgm:t>
    </dgm:pt>
    <dgm:pt modelId="{7F89EC86-15A8-44E6-B141-EF3A49DE9A75}" type="sibTrans" cxnId="{C9F53367-4CE5-4708-BAF7-25F91F31BC0D}">
      <dgm:prSet/>
      <dgm:spPr/>
      <dgm:t>
        <a:bodyPr/>
        <a:lstStyle/>
        <a:p>
          <a:endParaRPr lang="en-US"/>
        </a:p>
      </dgm:t>
    </dgm:pt>
    <dgm:pt modelId="{CE98368D-136B-4331-AFBF-2D686CC25786}">
      <dgm:prSet phldrT="[Text]"/>
      <dgm:spPr/>
      <dgm:t>
        <a:bodyPr/>
        <a:lstStyle/>
        <a:p>
          <a:r>
            <a:rPr lang="en-US" dirty="0"/>
            <a:t>3</a:t>
          </a:r>
        </a:p>
      </dgm:t>
    </dgm:pt>
    <dgm:pt modelId="{B9730B3F-BB0C-45D1-ACC2-28B0530AAA1A}" type="parTrans" cxnId="{565B30C7-4A16-40F4-81A6-DAD1B0D84D84}">
      <dgm:prSet/>
      <dgm:spPr/>
      <dgm:t>
        <a:bodyPr/>
        <a:lstStyle/>
        <a:p>
          <a:endParaRPr lang="en-US"/>
        </a:p>
      </dgm:t>
    </dgm:pt>
    <dgm:pt modelId="{311A07B0-DF77-4FDF-8266-5D2E99B2E392}" type="sibTrans" cxnId="{565B30C7-4A16-40F4-81A6-DAD1B0D84D84}">
      <dgm:prSet/>
      <dgm:spPr/>
      <dgm:t>
        <a:bodyPr/>
        <a:lstStyle/>
        <a:p>
          <a:endParaRPr lang="en-US"/>
        </a:p>
      </dgm:t>
    </dgm:pt>
    <dgm:pt modelId="{8D95976E-C007-4CFD-96BC-74BDD1281713}">
      <dgm:prSet phldrT="[Text]"/>
      <dgm:spPr/>
      <dgm:t>
        <a:bodyPr/>
        <a:lstStyle/>
        <a:p>
          <a:r>
            <a:rPr lang="en-US" dirty="0"/>
            <a:t>1</a:t>
          </a:r>
        </a:p>
      </dgm:t>
    </dgm:pt>
    <dgm:pt modelId="{02C8BB4B-3116-497E-A9D8-0CEF1462CB41}" type="parTrans" cxnId="{935CCF93-1E17-41E9-8A64-4138A3376245}">
      <dgm:prSet/>
      <dgm:spPr/>
      <dgm:t>
        <a:bodyPr/>
        <a:lstStyle/>
        <a:p>
          <a:endParaRPr lang="en-US"/>
        </a:p>
      </dgm:t>
    </dgm:pt>
    <dgm:pt modelId="{008800F3-A81F-40BC-8A8A-5610335A7A31}" type="sibTrans" cxnId="{935CCF93-1E17-41E9-8A64-4138A3376245}">
      <dgm:prSet/>
      <dgm:spPr/>
      <dgm:t>
        <a:bodyPr/>
        <a:lstStyle/>
        <a:p>
          <a:endParaRPr lang="en-US"/>
        </a:p>
      </dgm:t>
    </dgm:pt>
    <dgm:pt modelId="{A72044EA-877A-436A-B1AA-99272AB2A7FC}">
      <dgm:prSet phldrT="[Text]"/>
      <dgm:spPr/>
      <dgm:t>
        <a:bodyPr/>
        <a:lstStyle/>
        <a:p>
          <a:r>
            <a:rPr lang="en-US" dirty="0"/>
            <a:t>4</a:t>
          </a:r>
        </a:p>
      </dgm:t>
    </dgm:pt>
    <dgm:pt modelId="{63E9A796-1195-462A-8077-D283EA578D71}" type="parTrans" cxnId="{9382697E-29B9-4C62-892A-1CB6BA1A1CA6}">
      <dgm:prSet/>
      <dgm:spPr/>
      <dgm:t>
        <a:bodyPr/>
        <a:lstStyle/>
        <a:p>
          <a:endParaRPr lang="en-US"/>
        </a:p>
      </dgm:t>
    </dgm:pt>
    <dgm:pt modelId="{5F2923A2-E3DE-435F-9037-690E2FE0BA34}" type="sibTrans" cxnId="{9382697E-29B9-4C62-892A-1CB6BA1A1CA6}">
      <dgm:prSet/>
      <dgm:spPr/>
      <dgm:t>
        <a:bodyPr/>
        <a:lstStyle/>
        <a:p>
          <a:endParaRPr lang="en-US"/>
        </a:p>
      </dgm:t>
    </dgm:pt>
    <dgm:pt modelId="{73D4E30E-C2C4-4BC9-9645-F40307ED2CDC}">
      <dgm:prSet phldrT="[Text]"/>
      <dgm:spPr/>
      <dgm:t>
        <a:bodyPr/>
        <a:lstStyle/>
        <a:p>
          <a:r>
            <a:rPr lang="en-US" dirty="0"/>
            <a:t>5</a:t>
          </a:r>
        </a:p>
      </dgm:t>
    </dgm:pt>
    <dgm:pt modelId="{47B30A6A-B347-4FFB-AE2B-4135A64A0F0B}" type="parTrans" cxnId="{89C5E760-E856-4B7A-B627-027F732160B0}">
      <dgm:prSet/>
      <dgm:spPr/>
      <dgm:t>
        <a:bodyPr/>
        <a:lstStyle/>
        <a:p>
          <a:endParaRPr lang="en-US"/>
        </a:p>
      </dgm:t>
    </dgm:pt>
    <dgm:pt modelId="{7ACCDB28-8A27-4050-89BD-A1210C653037}" type="sibTrans" cxnId="{89C5E760-E856-4B7A-B627-027F732160B0}">
      <dgm:prSet/>
      <dgm:spPr/>
      <dgm:t>
        <a:bodyPr/>
        <a:lstStyle/>
        <a:p>
          <a:endParaRPr lang="en-US"/>
        </a:p>
      </dgm:t>
    </dgm:pt>
    <dgm:pt modelId="{3C140A09-2953-472B-BA88-D20D33262DE6}">
      <dgm:prSet phldrT="[Text]"/>
      <dgm:spPr/>
      <dgm:t>
        <a:bodyPr/>
        <a:lstStyle/>
        <a:p>
          <a:r>
            <a:rPr lang="en-US" dirty="0"/>
            <a:t>11</a:t>
          </a:r>
        </a:p>
      </dgm:t>
    </dgm:pt>
    <dgm:pt modelId="{86CA26EC-8362-4720-9365-5CF58765CFFD}" type="parTrans" cxnId="{E8CBD318-6EC2-49F1-949D-8BBC89C938A9}">
      <dgm:prSet/>
      <dgm:spPr/>
      <dgm:t>
        <a:bodyPr/>
        <a:lstStyle/>
        <a:p>
          <a:endParaRPr lang="en-US"/>
        </a:p>
      </dgm:t>
    </dgm:pt>
    <dgm:pt modelId="{371A9C6C-19BD-4994-96CE-0F5147636726}" type="sibTrans" cxnId="{E8CBD318-6EC2-49F1-949D-8BBC89C938A9}">
      <dgm:prSet/>
      <dgm:spPr/>
      <dgm:t>
        <a:bodyPr/>
        <a:lstStyle/>
        <a:p>
          <a:endParaRPr lang="en-US"/>
        </a:p>
      </dgm:t>
    </dgm:pt>
    <dgm:pt modelId="{1029AAB7-1F9D-44B3-A47D-3F07E50A7D08}">
      <dgm:prSet phldrT="[Text]"/>
      <dgm:spPr/>
      <dgm:t>
        <a:bodyPr/>
        <a:lstStyle/>
        <a:p>
          <a:r>
            <a:rPr lang="en-US" dirty="0"/>
            <a:t>10</a:t>
          </a:r>
        </a:p>
      </dgm:t>
    </dgm:pt>
    <dgm:pt modelId="{55D5E228-CC1F-4DEB-B267-0B33C198E466}" type="parTrans" cxnId="{CC21FBFB-90DE-4577-BEAB-D268F4F0277A}">
      <dgm:prSet/>
      <dgm:spPr/>
      <dgm:t>
        <a:bodyPr/>
        <a:lstStyle/>
        <a:p>
          <a:endParaRPr lang="en-US"/>
        </a:p>
      </dgm:t>
    </dgm:pt>
    <dgm:pt modelId="{F71687F2-5640-4CEF-8414-7F87237E1F9F}" type="sibTrans" cxnId="{CC21FBFB-90DE-4577-BEAB-D268F4F0277A}">
      <dgm:prSet/>
      <dgm:spPr/>
      <dgm:t>
        <a:bodyPr/>
        <a:lstStyle/>
        <a:p>
          <a:endParaRPr lang="en-US"/>
        </a:p>
      </dgm:t>
    </dgm:pt>
    <dgm:pt modelId="{0FD7A95F-96FE-4502-9038-123F9D25CEF3}">
      <dgm:prSet phldrT="[Text]"/>
      <dgm:spPr/>
      <dgm:t>
        <a:bodyPr/>
        <a:lstStyle/>
        <a:p>
          <a:r>
            <a:rPr lang="en-US" dirty="0"/>
            <a:t>7</a:t>
          </a:r>
        </a:p>
      </dgm:t>
    </dgm:pt>
    <dgm:pt modelId="{1AC89E73-60C4-4470-8BC6-96D30F51B891}" type="parTrans" cxnId="{6D83E169-FA17-434B-80D3-35CEAD7EAB74}">
      <dgm:prSet/>
      <dgm:spPr/>
      <dgm:t>
        <a:bodyPr/>
        <a:lstStyle/>
        <a:p>
          <a:endParaRPr lang="en-US"/>
        </a:p>
      </dgm:t>
    </dgm:pt>
    <dgm:pt modelId="{CB8FA6C3-48CA-4F4C-B094-4428FC685972}" type="sibTrans" cxnId="{6D83E169-FA17-434B-80D3-35CEAD7EAB74}">
      <dgm:prSet/>
      <dgm:spPr/>
      <dgm:t>
        <a:bodyPr/>
        <a:lstStyle/>
        <a:p>
          <a:endParaRPr lang="en-US"/>
        </a:p>
      </dgm:t>
    </dgm:pt>
    <dgm:pt modelId="{DE9D2C90-117F-4E36-B11E-3D78C91604FE}">
      <dgm:prSet phldrT="[Text]"/>
      <dgm:spPr/>
      <dgm:t>
        <a:bodyPr/>
        <a:lstStyle/>
        <a:p>
          <a:r>
            <a:rPr lang="en-US" dirty="0"/>
            <a:t>6</a:t>
          </a:r>
        </a:p>
      </dgm:t>
    </dgm:pt>
    <dgm:pt modelId="{3AB21D51-78F0-4627-A2D8-74B2D800C703}" type="parTrans" cxnId="{27798895-EBC7-4804-BF68-C35244301116}">
      <dgm:prSet/>
      <dgm:spPr/>
      <dgm:t>
        <a:bodyPr/>
        <a:lstStyle/>
        <a:p>
          <a:endParaRPr lang="en-US"/>
        </a:p>
      </dgm:t>
    </dgm:pt>
    <dgm:pt modelId="{79ABF3ED-437B-4056-9549-7136D83345A1}" type="sibTrans" cxnId="{27798895-EBC7-4804-BF68-C35244301116}">
      <dgm:prSet/>
      <dgm:spPr/>
      <dgm:t>
        <a:bodyPr/>
        <a:lstStyle/>
        <a:p>
          <a:endParaRPr lang="en-US"/>
        </a:p>
      </dgm:t>
    </dgm:pt>
    <dgm:pt modelId="{33EA16E1-9622-40C7-AB42-79CF684E5190}">
      <dgm:prSet phldrT="[Text]"/>
      <dgm:spPr/>
      <dgm:t>
        <a:bodyPr/>
        <a:lstStyle/>
        <a:p>
          <a:r>
            <a:rPr lang="en-US" dirty="0"/>
            <a:t>12</a:t>
          </a:r>
        </a:p>
      </dgm:t>
    </dgm:pt>
    <dgm:pt modelId="{1FE40692-EB60-4AD7-B829-8F13F36C03BF}" type="parTrans" cxnId="{AF579102-3296-4E06-8277-ED1B14F3FF3D}">
      <dgm:prSet/>
      <dgm:spPr/>
      <dgm:t>
        <a:bodyPr/>
        <a:lstStyle/>
        <a:p>
          <a:endParaRPr lang="en-US"/>
        </a:p>
      </dgm:t>
    </dgm:pt>
    <dgm:pt modelId="{A4DDE0C3-1576-4602-901A-ACF171DFE859}" type="sibTrans" cxnId="{AF579102-3296-4E06-8277-ED1B14F3FF3D}">
      <dgm:prSet/>
      <dgm:spPr/>
      <dgm:t>
        <a:bodyPr/>
        <a:lstStyle/>
        <a:p>
          <a:endParaRPr lang="en-US"/>
        </a:p>
      </dgm:t>
    </dgm:pt>
    <dgm:pt modelId="{F19898D2-089C-4982-BDA0-35F237F33ED4}">
      <dgm:prSet phldrT="[Text]"/>
      <dgm:spPr/>
      <dgm:t>
        <a:bodyPr/>
        <a:lstStyle/>
        <a:p>
          <a:r>
            <a:rPr lang="en-US" dirty="0"/>
            <a:t>16</a:t>
          </a:r>
        </a:p>
      </dgm:t>
    </dgm:pt>
    <dgm:pt modelId="{7E05F8CC-15FE-4D81-8E5C-D7F85A0AD7DF}" type="parTrans" cxnId="{4DD2CF0D-8EC8-4516-8ED5-775A7E897F4F}">
      <dgm:prSet/>
      <dgm:spPr/>
      <dgm:t>
        <a:bodyPr/>
        <a:lstStyle/>
        <a:p>
          <a:endParaRPr lang="en-US"/>
        </a:p>
      </dgm:t>
    </dgm:pt>
    <dgm:pt modelId="{3F25465D-AB0F-4409-8C72-259A767CA7D9}" type="sibTrans" cxnId="{4DD2CF0D-8EC8-4516-8ED5-775A7E897F4F}">
      <dgm:prSet/>
      <dgm:spPr/>
      <dgm:t>
        <a:bodyPr/>
        <a:lstStyle/>
        <a:p>
          <a:endParaRPr lang="en-US"/>
        </a:p>
      </dgm:t>
    </dgm:pt>
    <dgm:pt modelId="{600C4F21-02C7-4B56-9950-209BAE98F3DD}">
      <dgm:prSet phldrT="[Text]"/>
      <dgm:spPr/>
      <dgm:t>
        <a:bodyPr/>
        <a:lstStyle/>
        <a:p>
          <a:r>
            <a:rPr lang="en-US" dirty="0"/>
            <a:t>15</a:t>
          </a:r>
        </a:p>
      </dgm:t>
    </dgm:pt>
    <dgm:pt modelId="{9CE0BBDE-B9DF-4144-A464-62A6A5F616EA}" type="parTrans" cxnId="{715AF66E-7DFB-43E4-920D-0EF0CEF7ACF7}">
      <dgm:prSet/>
      <dgm:spPr/>
      <dgm:t>
        <a:bodyPr/>
        <a:lstStyle/>
        <a:p>
          <a:endParaRPr lang="en-US"/>
        </a:p>
      </dgm:t>
    </dgm:pt>
    <dgm:pt modelId="{0BE70EEE-EE25-4FB5-9049-4987D0F487B7}" type="sibTrans" cxnId="{715AF66E-7DFB-43E4-920D-0EF0CEF7ACF7}">
      <dgm:prSet/>
      <dgm:spPr/>
      <dgm:t>
        <a:bodyPr/>
        <a:lstStyle/>
        <a:p>
          <a:endParaRPr lang="en-US"/>
        </a:p>
      </dgm:t>
    </dgm:pt>
    <dgm:pt modelId="{5E0B6D9A-C7A2-4C9E-BD3A-06ACD66B62FF}">
      <dgm:prSet phldrT="[Text]"/>
      <dgm:spPr/>
      <dgm:t>
        <a:bodyPr/>
        <a:lstStyle/>
        <a:p>
          <a:r>
            <a:rPr lang="en-US" dirty="0"/>
            <a:t>17</a:t>
          </a:r>
        </a:p>
      </dgm:t>
    </dgm:pt>
    <dgm:pt modelId="{C51B0EF1-BCB5-427F-819A-AFECD708AF02}" type="parTrans" cxnId="{D96C7656-F0A7-4208-B4F7-8D7AEB61F513}">
      <dgm:prSet/>
      <dgm:spPr/>
      <dgm:t>
        <a:bodyPr/>
        <a:lstStyle/>
        <a:p>
          <a:endParaRPr lang="en-US"/>
        </a:p>
      </dgm:t>
    </dgm:pt>
    <dgm:pt modelId="{B2D7FB60-9D4A-413C-A6D9-5E0E21B97BB7}" type="sibTrans" cxnId="{D96C7656-F0A7-4208-B4F7-8D7AEB61F513}">
      <dgm:prSet/>
      <dgm:spPr/>
      <dgm:t>
        <a:bodyPr/>
        <a:lstStyle/>
        <a:p>
          <a:endParaRPr lang="en-US"/>
        </a:p>
      </dgm:t>
    </dgm:pt>
    <dgm:pt modelId="{1FC727AE-D256-4FDB-B274-E8B0496B0B9C}">
      <dgm:prSet phldrT="[Text]"/>
      <dgm:spPr/>
      <dgm:t>
        <a:bodyPr/>
        <a:lstStyle/>
        <a:p>
          <a:r>
            <a:rPr lang="en-US" dirty="0"/>
            <a:t>13</a:t>
          </a:r>
        </a:p>
      </dgm:t>
    </dgm:pt>
    <dgm:pt modelId="{A6084F6E-675E-48D2-9556-6BE3A8833700}" type="parTrans" cxnId="{1B9C235E-F8FA-4F75-B8BF-837916D4C590}">
      <dgm:prSet/>
      <dgm:spPr/>
      <dgm:t>
        <a:bodyPr/>
        <a:lstStyle/>
        <a:p>
          <a:endParaRPr lang="en-US"/>
        </a:p>
      </dgm:t>
    </dgm:pt>
    <dgm:pt modelId="{A8C1B5C7-CDF1-43CA-8F31-43C40642ECDA}" type="sibTrans" cxnId="{1B9C235E-F8FA-4F75-B8BF-837916D4C590}">
      <dgm:prSet/>
      <dgm:spPr/>
      <dgm:t>
        <a:bodyPr/>
        <a:lstStyle/>
        <a:p>
          <a:endParaRPr lang="en-US"/>
        </a:p>
      </dgm:t>
    </dgm:pt>
    <dgm:pt modelId="{3D3CED93-3FCB-4A71-86F7-D2F71AAE0851}">
      <dgm:prSet phldrT="[Text]"/>
      <dgm:spPr/>
      <dgm:t>
        <a:bodyPr/>
        <a:lstStyle/>
        <a:p>
          <a:r>
            <a:rPr lang="en-US" dirty="0"/>
            <a:t>14</a:t>
          </a:r>
        </a:p>
      </dgm:t>
    </dgm:pt>
    <dgm:pt modelId="{A33FAC09-F816-475B-BCDA-3EC7993AA38F}" type="parTrans" cxnId="{50A1C0C0-F57E-4541-9BA1-F4B2738BC9A9}">
      <dgm:prSet/>
      <dgm:spPr/>
      <dgm:t>
        <a:bodyPr/>
        <a:lstStyle/>
        <a:p>
          <a:endParaRPr lang="en-US"/>
        </a:p>
      </dgm:t>
    </dgm:pt>
    <dgm:pt modelId="{EFCA3BB4-22A5-4ED8-8B90-E3E6CA090566}" type="sibTrans" cxnId="{50A1C0C0-F57E-4541-9BA1-F4B2738BC9A9}">
      <dgm:prSet/>
      <dgm:spPr/>
      <dgm:t>
        <a:bodyPr/>
        <a:lstStyle/>
        <a:p>
          <a:endParaRPr lang="en-US"/>
        </a:p>
      </dgm:t>
    </dgm:pt>
    <dgm:pt modelId="{158460C4-B3CE-4920-B656-CF1CD7C716B6}">
      <dgm:prSet phldrT="[Text]"/>
      <dgm:spPr/>
      <dgm:t>
        <a:bodyPr/>
        <a:lstStyle/>
        <a:p>
          <a:r>
            <a:rPr lang="en-US" dirty="0"/>
            <a:t>8</a:t>
          </a:r>
        </a:p>
      </dgm:t>
    </dgm:pt>
    <dgm:pt modelId="{4DAC3D03-705B-4EBA-8D00-ACC42B9FBE29}" type="parTrans" cxnId="{C9381C9C-3A44-426B-9A5D-5DD6AC4BDA59}">
      <dgm:prSet/>
      <dgm:spPr/>
      <dgm:t>
        <a:bodyPr/>
        <a:lstStyle/>
        <a:p>
          <a:endParaRPr lang="en-US"/>
        </a:p>
      </dgm:t>
    </dgm:pt>
    <dgm:pt modelId="{9FCAB60C-4CF6-4145-BB8E-2284CD60D03F}" type="sibTrans" cxnId="{C9381C9C-3A44-426B-9A5D-5DD6AC4BDA59}">
      <dgm:prSet/>
      <dgm:spPr/>
      <dgm:t>
        <a:bodyPr/>
        <a:lstStyle/>
        <a:p>
          <a:endParaRPr lang="en-US"/>
        </a:p>
      </dgm:t>
    </dgm:pt>
    <dgm:pt modelId="{4249AB91-F545-4AD6-880A-DF007D36CA94}">
      <dgm:prSet phldrT="[Text]"/>
      <dgm:spPr/>
      <dgm:t>
        <a:bodyPr/>
        <a:lstStyle/>
        <a:p>
          <a:r>
            <a:rPr lang="en-US" dirty="0"/>
            <a:t>9</a:t>
          </a:r>
        </a:p>
      </dgm:t>
    </dgm:pt>
    <dgm:pt modelId="{82A5CB5F-4535-4FDC-82C9-190CE43CB146}" type="sibTrans" cxnId="{36928E22-20B2-4850-A6DF-B3E1ECDB4EE5}">
      <dgm:prSet/>
      <dgm:spPr/>
      <dgm:t>
        <a:bodyPr/>
        <a:lstStyle/>
        <a:p>
          <a:endParaRPr lang="en-US"/>
        </a:p>
      </dgm:t>
    </dgm:pt>
    <dgm:pt modelId="{05710022-99B9-4A76-ACDE-E4B821CBE977}" type="parTrans" cxnId="{36928E22-20B2-4850-A6DF-B3E1ECDB4EE5}">
      <dgm:prSet/>
      <dgm:spPr/>
      <dgm:t>
        <a:bodyPr/>
        <a:lstStyle/>
        <a:p>
          <a:endParaRPr lang="en-US"/>
        </a:p>
      </dgm:t>
    </dgm:pt>
    <dgm:pt modelId="{8575AE17-ACF3-4E33-8123-366CF1A4574D}" type="pres">
      <dgm:prSet presAssocID="{8AB06737-2739-4590-B913-A4353C68168C}" presName="hierChild1" presStyleCnt="0">
        <dgm:presLayoutVars>
          <dgm:chPref val="1"/>
          <dgm:dir/>
          <dgm:animOne val="branch"/>
          <dgm:animLvl val="lvl"/>
          <dgm:resizeHandles/>
        </dgm:presLayoutVars>
      </dgm:prSet>
      <dgm:spPr/>
    </dgm:pt>
    <dgm:pt modelId="{B01A92DC-FFE7-45FD-ADF8-D124DB5DAFDA}" type="pres">
      <dgm:prSet presAssocID="{6E6D0269-73B2-4E6A-A0C1-1CF2F5EE7A23}" presName="hierRoot1" presStyleCnt="0"/>
      <dgm:spPr/>
    </dgm:pt>
    <dgm:pt modelId="{ECB44528-44D4-4052-BB2A-55C5011A474F}" type="pres">
      <dgm:prSet presAssocID="{6E6D0269-73B2-4E6A-A0C1-1CF2F5EE7A23}" presName="composite" presStyleCnt="0"/>
      <dgm:spPr/>
    </dgm:pt>
    <dgm:pt modelId="{CF4DBD23-AB33-4159-BC41-2FEA01FBAC54}" type="pres">
      <dgm:prSet presAssocID="{6E6D0269-73B2-4E6A-A0C1-1CF2F5EE7A23}" presName="image" presStyleLbl="node0" presStyleIdx="0" presStyleCnt="1"/>
      <dgm:spPr/>
    </dgm:pt>
    <dgm:pt modelId="{9EF9C577-AEA6-4249-92F9-69450BC0E956}" type="pres">
      <dgm:prSet presAssocID="{6E6D0269-73B2-4E6A-A0C1-1CF2F5EE7A23}" presName="text" presStyleLbl="revTx" presStyleIdx="0" presStyleCnt="19">
        <dgm:presLayoutVars>
          <dgm:chPref val="3"/>
        </dgm:presLayoutVars>
      </dgm:prSet>
      <dgm:spPr/>
    </dgm:pt>
    <dgm:pt modelId="{8B4A6794-6BCF-4DEA-9EF2-BB68CBBCCE0B}" type="pres">
      <dgm:prSet presAssocID="{6E6D0269-73B2-4E6A-A0C1-1CF2F5EE7A23}" presName="hierChild2" presStyleCnt="0"/>
      <dgm:spPr/>
    </dgm:pt>
    <dgm:pt modelId="{3244C1EE-988C-4AFD-8FE9-E6EF868A1C59}" type="pres">
      <dgm:prSet presAssocID="{7B769CB7-DBE6-470C-BE46-1A698E97ABE6}" presName="Name10" presStyleLbl="parChTrans1D2" presStyleIdx="0" presStyleCnt="2"/>
      <dgm:spPr/>
    </dgm:pt>
    <dgm:pt modelId="{6BB98B10-8B12-40CA-B913-052F9BE1E658}" type="pres">
      <dgm:prSet presAssocID="{E720228E-0259-46FF-B148-7444C90534A7}" presName="hierRoot2" presStyleCnt="0"/>
      <dgm:spPr/>
    </dgm:pt>
    <dgm:pt modelId="{6E3A51C7-6690-4EA8-9B49-885683DC12CF}" type="pres">
      <dgm:prSet presAssocID="{E720228E-0259-46FF-B148-7444C90534A7}" presName="composite2" presStyleCnt="0"/>
      <dgm:spPr/>
    </dgm:pt>
    <dgm:pt modelId="{B29E0659-1C5B-420D-9937-A9BAF795CEF3}" type="pres">
      <dgm:prSet presAssocID="{E720228E-0259-46FF-B148-7444C90534A7}" presName="image2" presStyleLbl="node2" presStyleIdx="0" presStyleCnt="2"/>
      <dgm:spPr/>
    </dgm:pt>
    <dgm:pt modelId="{9E9BF260-EB32-47A9-8CF8-FA6F4C48F9D5}" type="pres">
      <dgm:prSet presAssocID="{E720228E-0259-46FF-B148-7444C90534A7}" presName="text2" presStyleLbl="revTx" presStyleIdx="1" presStyleCnt="19">
        <dgm:presLayoutVars>
          <dgm:chPref val="3"/>
        </dgm:presLayoutVars>
      </dgm:prSet>
      <dgm:spPr/>
    </dgm:pt>
    <dgm:pt modelId="{40084345-F175-4A36-B3E1-53B9AB644092}" type="pres">
      <dgm:prSet presAssocID="{E720228E-0259-46FF-B148-7444C90534A7}" presName="hierChild3" presStyleCnt="0"/>
      <dgm:spPr/>
    </dgm:pt>
    <dgm:pt modelId="{205E00ED-B78B-41F9-99CF-F6B866C8796D}" type="pres">
      <dgm:prSet presAssocID="{1F83F7E4-300C-4CC1-AD85-9D49FDBBBC9D}" presName="Name17" presStyleLbl="parChTrans1D3" presStyleIdx="0" presStyleCnt="4"/>
      <dgm:spPr/>
    </dgm:pt>
    <dgm:pt modelId="{45779CB6-3AA4-43B9-A914-1C8E49684E84}" type="pres">
      <dgm:prSet presAssocID="{7034358F-C864-4EB1-A050-2A69ECA20F4B}" presName="hierRoot3" presStyleCnt="0"/>
      <dgm:spPr/>
    </dgm:pt>
    <dgm:pt modelId="{80F7D88F-11C8-4652-9428-B3D5C3692AC4}" type="pres">
      <dgm:prSet presAssocID="{7034358F-C864-4EB1-A050-2A69ECA20F4B}" presName="composite3" presStyleCnt="0"/>
      <dgm:spPr/>
    </dgm:pt>
    <dgm:pt modelId="{4473E8C8-A97D-4382-9AF9-32778933ACC4}" type="pres">
      <dgm:prSet presAssocID="{7034358F-C864-4EB1-A050-2A69ECA20F4B}" presName="image3" presStyleLbl="node3" presStyleIdx="0" presStyleCnt="4"/>
      <dgm:spPr/>
    </dgm:pt>
    <dgm:pt modelId="{633CED6C-BA72-4A4C-A358-7C63EE77396B}" type="pres">
      <dgm:prSet presAssocID="{7034358F-C864-4EB1-A050-2A69ECA20F4B}" presName="text3" presStyleLbl="revTx" presStyleIdx="2" presStyleCnt="19">
        <dgm:presLayoutVars>
          <dgm:chPref val="3"/>
        </dgm:presLayoutVars>
      </dgm:prSet>
      <dgm:spPr/>
    </dgm:pt>
    <dgm:pt modelId="{25BDEBE2-0CB9-474F-BC70-41DA1AD3C282}" type="pres">
      <dgm:prSet presAssocID="{7034358F-C864-4EB1-A050-2A69ECA20F4B}" presName="hierChild4" presStyleCnt="0"/>
      <dgm:spPr/>
    </dgm:pt>
    <dgm:pt modelId="{6B8E5381-3320-4384-8A5A-214E6413DF68}" type="pres">
      <dgm:prSet presAssocID="{3AB21D51-78F0-4627-A2D8-74B2D800C703}" presName="Name23" presStyleLbl="parChTrans1D4" presStyleIdx="0" presStyleCnt="12"/>
      <dgm:spPr/>
    </dgm:pt>
    <dgm:pt modelId="{94521A39-ABAF-42CB-8A7D-2B04225ABA2C}" type="pres">
      <dgm:prSet presAssocID="{DE9D2C90-117F-4E36-B11E-3D78C91604FE}" presName="hierRoot4" presStyleCnt="0"/>
      <dgm:spPr/>
    </dgm:pt>
    <dgm:pt modelId="{D9C2AF93-7F89-42AE-8BF6-B7ADE3ADDA02}" type="pres">
      <dgm:prSet presAssocID="{DE9D2C90-117F-4E36-B11E-3D78C91604FE}" presName="composite4" presStyleCnt="0"/>
      <dgm:spPr/>
    </dgm:pt>
    <dgm:pt modelId="{38998262-395B-498B-B7CD-FCAA08DC22F3}" type="pres">
      <dgm:prSet presAssocID="{DE9D2C90-117F-4E36-B11E-3D78C91604FE}" presName="image4" presStyleLbl="node4" presStyleIdx="0" presStyleCnt="12"/>
      <dgm:spPr/>
    </dgm:pt>
    <dgm:pt modelId="{E474B607-7971-471E-8EBD-06A288BE8CC7}" type="pres">
      <dgm:prSet presAssocID="{DE9D2C90-117F-4E36-B11E-3D78C91604FE}" presName="text4" presStyleLbl="revTx" presStyleIdx="3" presStyleCnt="19">
        <dgm:presLayoutVars>
          <dgm:chPref val="3"/>
        </dgm:presLayoutVars>
      </dgm:prSet>
      <dgm:spPr/>
    </dgm:pt>
    <dgm:pt modelId="{8467845D-FD36-4EB7-B06A-7962DAA8D727}" type="pres">
      <dgm:prSet presAssocID="{DE9D2C90-117F-4E36-B11E-3D78C91604FE}" presName="hierChild5" presStyleCnt="0"/>
      <dgm:spPr/>
    </dgm:pt>
    <dgm:pt modelId="{FF4687F7-49A0-434C-96D6-9FFD093ACF3D}" type="pres">
      <dgm:prSet presAssocID="{1AC89E73-60C4-4470-8BC6-96D30F51B891}" presName="Name23" presStyleLbl="parChTrans1D4" presStyleIdx="1" presStyleCnt="12"/>
      <dgm:spPr/>
    </dgm:pt>
    <dgm:pt modelId="{35C96239-92FC-43FD-A678-8E32583D9080}" type="pres">
      <dgm:prSet presAssocID="{0FD7A95F-96FE-4502-9038-123F9D25CEF3}" presName="hierRoot4" presStyleCnt="0"/>
      <dgm:spPr/>
    </dgm:pt>
    <dgm:pt modelId="{FD8E31CB-7E82-4B50-8775-9BB614D2858F}" type="pres">
      <dgm:prSet presAssocID="{0FD7A95F-96FE-4502-9038-123F9D25CEF3}" presName="composite4" presStyleCnt="0"/>
      <dgm:spPr/>
    </dgm:pt>
    <dgm:pt modelId="{5EB90702-5730-4431-A737-EC74A5706351}" type="pres">
      <dgm:prSet presAssocID="{0FD7A95F-96FE-4502-9038-123F9D25CEF3}" presName="image4" presStyleLbl="node4" presStyleIdx="1" presStyleCnt="12"/>
      <dgm:spPr/>
    </dgm:pt>
    <dgm:pt modelId="{BDD8458E-EE93-4F09-ABAC-F81DBCD2636D}" type="pres">
      <dgm:prSet presAssocID="{0FD7A95F-96FE-4502-9038-123F9D25CEF3}" presName="text4" presStyleLbl="revTx" presStyleIdx="4" presStyleCnt="19">
        <dgm:presLayoutVars>
          <dgm:chPref val="3"/>
        </dgm:presLayoutVars>
      </dgm:prSet>
      <dgm:spPr/>
    </dgm:pt>
    <dgm:pt modelId="{C1B2F9DB-27D2-4BF5-A057-C3ED5002FA8D}" type="pres">
      <dgm:prSet presAssocID="{0FD7A95F-96FE-4502-9038-123F9D25CEF3}" presName="hierChild5" presStyleCnt="0"/>
      <dgm:spPr/>
    </dgm:pt>
    <dgm:pt modelId="{559BEBDB-2D72-4D9E-852E-8E9BC34A07F9}" type="pres">
      <dgm:prSet presAssocID="{4DAC3D03-705B-4EBA-8D00-ACC42B9FBE29}" presName="Name23" presStyleLbl="parChTrans1D4" presStyleIdx="2" presStyleCnt="12"/>
      <dgm:spPr/>
    </dgm:pt>
    <dgm:pt modelId="{79C25A2F-B48A-4851-9D1A-8947C7A50B69}" type="pres">
      <dgm:prSet presAssocID="{158460C4-B3CE-4920-B656-CF1CD7C716B6}" presName="hierRoot4" presStyleCnt="0"/>
      <dgm:spPr/>
    </dgm:pt>
    <dgm:pt modelId="{8347FEA6-9E3D-4201-9536-06E8016F399B}" type="pres">
      <dgm:prSet presAssocID="{158460C4-B3CE-4920-B656-CF1CD7C716B6}" presName="composite4" presStyleCnt="0"/>
      <dgm:spPr/>
    </dgm:pt>
    <dgm:pt modelId="{260D0709-0233-401F-B698-DC81940C50B7}" type="pres">
      <dgm:prSet presAssocID="{158460C4-B3CE-4920-B656-CF1CD7C716B6}" presName="image4" presStyleLbl="node4" presStyleIdx="2" presStyleCnt="12"/>
      <dgm:spPr/>
    </dgm:pt>
    <dgm:pt modelId="{EB43676F-184C-487C-933A-D2B2BE493C09}" type="pres">
      <dgm:prSet presAssocID="{158460C4-B3CE-4920-B656-CF1CD7C716B6}" presName="text4" presStyleLbl="revTx" presStyleIdx="5" presStyleCnt="19">
        <dgm:presLayoutVars>
          <dgm:chPref val="3"/>
        </dgm:presLayoutVars>
      </dgm:prSet>
      <dgm:spPr/>
    </dgm:pt>
    <dgm:pt modelId="{0D087F34-7BC8-441D-A591-E6E900C4B612}" type="pres">
      <dgm:prSet presAssocID="{158460C4-B3CE-4920-B656-CF1CD7C716B6}" presName="hierChild5" presStyleCnt="0"/>
      <dgm:spPr/>
    </dgm:pt>
    <dgm:pt modelId="{50771EA8-3898-471C-B89C-3D4A559529C7}" type="pres">
      <dgm:prSet presAssocID="{B9730B3F-BB0C-45D1-ACC2-28B0530AAA1A}" presName="Name17" presStyleLbl="parChTrans1D3" presStyleIdx="1" presStyleCnt="4"/>
      <dgm:spPr/>
    </dgm:pt>
    <dgm:pt modelId="{B6B2A1BF-AE19-4464-967E-972AF08FFEDC}" type="pres">
      <dgm:prSet presAssocID="{CE98368D-136B-4331-AFBF-2D686CC25786}" presName="hierRoot3" presStyleCnt="0"/>
      <dgm:spPr/>
    </dgm:pt>
    <dgm:pt modelId="{EBC1E983-FB5B-46D4-92D9-F9A6514E306D}" type="pres">
      <dgm:prSet presAssocID="{CE98368D-136B-4331-AFBF-2D686CC25786}" presName="composite3" presStyleCnt="0"/>
      <dgm:spPr/>
    </dgm:pt>
    <dgm:pt modelId="{0E92F74F-31A3-4100-BA04-5C1D2DB62DCD}" type="pres">
      <dgm:prSet presAssocID="{CE98368D-136B-4331-AFBF-2D686CC25786}" presName="image3" presStyleLbl="node3" presStyleIdx="1" presStyleCnt="4"/>
      <dgm:spPr/>
    </dgm:pt>
    <dgm:pt modelId="{E21AF69A-5332-43CC-B741-201F632D1D02}" type="pres">
      <dgm:prSet presAssocID="{CE98368D-136B-4331-AFBF-2D686CC25786}" presName="text3" presStyleLbl="revTx" presStyleIdx="6" presStyleCnt="19">
        <dgm:presLayoutVars>
          <dgm:chPref val="3"/>
        </dgm:presLayoutVars>
      </dgm:prSet>
      <dgm:spPr/>
    </dgm:pt>
    <dgm:pt modelId="{AEADFC9C-DFAE-498D-8F56-1B4DFB335BBB}" type="pres">
      <dgm:prSet presAssocID="{CE98368D-136B-4331-AFBF-2D686CC25786}" presName="hierChild4" presStyleCnt="0"/>
      <dgm:spPr/>
    </dgm:pt>
    <dgm:pt modelId="{6F13DA07-4717-480E-84BF-86AE4D0305ED}" type="pres">
      <dgm:prSet presAssocID="{05710022-99B9-4A76-ACDE-E4B821CBE977}" presName="Name23" presStyleLbl="parChTrans1D4" presStyleIdx="3" presStyleCnt="12"/>
      <dgm:spPr/>
    </dgm:pt>
    <dgm:pt modelId="{FBE78892-85DC-42DA-869A-A64D06D9B1AE}" type="pres">
      <dgm:prSet presAssocID="{4249AB91-F545-4AD6-880A-DF007D36CA94}" presName="hierRoot4" presStyleCnt="0"/>
      <dgm:spPr/>
    </dgm:pt>
    <dgm:pt modelId="{DC7BA54E-A117-400B-94F8-17CE1591E62D}" type="pres">
      <dgm:prSet presAssocID="{4249AB91-F545-4AD6-880A-DF007D36CA94}" presName="composite4" presStyleCnt="0"/>
      <dgm:spPr/>
    </dgm:pt>
    <dgm:pt modelId="{48BD3496-3958-415C-8B10-605EBE1DB70B}" type="pres">
      <dgm:prSet presAssocID="{4249AB91-F545-4AD6-880A-DF007D36CA94}" presName="image4" presStyleLbl="node4" presStyleIdx="3" presStyleCnt="12"/>
      <dgm:spPr/>
    </dgm:pt>
    <dgm:pt modelId="{FE7640BB-553E-4A47-AC95-6EB7C8ED85EF}" type="pres">
      <dgm:prSet presAssocID="{4249AB91-F545-4AD6-880A-DF007D36CA94}" presName="text4" presStyleLbl="revTx" presStyleIdx="7" presStyleCnt="19">
        <dgm:presLayoutVars>
          <dgm:chPref val="3"/>
        </dgm:presLayoutVars>
      </dgm:prSet>
      <dgm:spPr/>
    </dgm:pt>
    <dgm:pt modelId="{D727BF59-89E8-4E42-AB80-1F87EA56A023}" type="pres">
      <dgm:prSet presAssocID="{4249AB91-F545-4AD6-880A-DF007D36CA94}" presName="hierChild5" presStyleCnt="0"/>
      <dgm:spPr/>
    </dgm:pt>
    <dgm:pt modelId="{D1D19C00-945A-4D66-BEB2-74A4AB89D238}" type="pres">
      <dgm:prSet presAssocID="{55D5E228-CC1F-4DEB-B267-0B33C198E466}" presName="Name23" presStyleLbl="parChTrans1D4" presStyleIdx="4" presStyleCnt="12"/>
      <dgm:spPr/>
    </dgm:pt>
    <dgm:pt modelId="{F1FA5212-ACCD-43A7-B5D8-6145E412B6D4}" type="pres">
      <dgm:prSet presAssocID="{1029AAB7-1F9D-44B3-A47D-3F07E50A7D08}" presName="hierRoot4" presStyleCnt="0"/>
      <dgm:spPr/>
    </dgm:pt>
    <dgm:pt modelId="{427159D3-77D4-46B4-8891-732F19BC4CE1}" type="pres">
      <dgm:prSet presAssocID="{1029AAB7-1F9D-44B3-A47D-3F07E50A7D08}" presName="composite4" presStyleCnt="0"/>
      <dgm:spPr/>
    </dgm:pt>
    <dgm:pt modelId="{293530E7-14B1-4D73-A907-26D7F287C733}" type="pres">
      <dgm:prSet presAssocID="{1029AAB7-1F9D-44B3-A47D-3F07E50A7D08}" presName="image4" presStyleLbl="node4" presStyleIdx="4" presStyleCnt="12"/>
      <dgm:spPr/>
    </dgm:pt>
    <dgm:pt modelId="{13F840AE-8023-4A72-BA98-1BE824B031B4}" type="pres">
      <dgm:prSet presAssocID="{1029AAB7-1F9D-44B3-A47D-3F07E50A7D08}" presName="text4" presStyleLbl="revTx" presStyleIdx="8" presStyleCnt="19">
        <dgm:presLayoutVars>
          <dgm:chPref val="3"/>
        </dgm:presLayoutVars>
      </dgm:prSet>
      <dgm:spPr/>
    </dgm:pt>
    <dgm:pt modelId="{D5AB5996-0B19-4970-99FF-2CEDC767CDDD}" type="pres">
      <dgm:prSet presAssocID="{1029AAB7-1F9D-44B3-A47D-3F07E50A7D08}" presName="hierChild5" presStyleCnt="0"/>
      <dgm:spPr/>
    </dgm:pt>
    <dgm:pt modelId="{E97EB679-DAD5-4FC7-9555-05117F405EA6}" type="pres">
      <dgm:prSet presAssocID="{86CA26EC-8362-4720-9365-5CF58765CFFD}" presName="Name23" presStyleLbl="parChTrans1D4" presStyleIdx="5" presStyleCnt="12"/>
      <dgm:spPr/>
    </dgm:pt>
    <dgm:pt modelId="{92B616FB-7B53-4889-80FF-7758FF369812}" type="pres">
      <dgm:prSet presAssocID="{3C140A09-2953-472B-BA88-D20D33262DE6}" presName="hierRoot4" presStyleCnt="0"/>
      <dgm:spPr/>
    </dgm:pt>
    <dgm:pt modelId="{88D93CDF-3E4B-4322-87AF-DAAE9BEBAAF0}" type="pres">
      <dgm:prSet presAssocID="{3C140A09-2953-472B-BA88-D20D33262DE6}" presName="composite4" presStyleCnt="0"/>
      <dgm:spPr/>
    </dgm:pt>
    <dgm:pt modelId="{F14CD569-5A7B-4FFE-B5BF-1688C530A5A9}" type="pres">
      <dgm:prSet presAssocID="{3C140A09-2953-472B-BA88-D20D33262DE6}" presName="image4" presStyleLbl="node4" presStyleIdx="5" presStyleCnt="12"/>
      <dgm:spPr/>
    </dgm:pt>
    <dgm:pt modelId="{8ECDF9D1-EBCE-45E9-93CB-190ED4DD4530}" type="pres">
      <dgm:prSet presAssocID="{3C140A09-2953-472B-BA88-D20D33262DE6}" presName="text4" presStyleLbl="revTx" presStyleIdx="9" presStyleCnt="19">
        <dgm:presLayoutVars>
          <dgm:chPref val="3"/>
        </dgm:presLayoutVars>
      </dgm:prSet>
      <dgm:spPr/>
    </dgm:pt>
    <dgm:pt modelId="{8A9E34DA-4DEA-4AB5-8A02-C02290BF2349}" type="pres">
      <dgm:prSet presAssocID="{3C140A09-2953-472B-BA88-D20D33262DE6}" presName="hierChild5" presStyleCnt="0"/>
      <dgm:spPr/>
    </dgm:pt>
    <dgm:pt modelId="{C2978724-3334-4CA9-B3EB-604EBD648EE7}" type="pres">
      <dgm:prSet presAssocID="{02C8BB4B-3116-497E-A9D8-0CEF1462CB41}" presName="Name10" presStyleLbl="parChTrans1D2" presStyleIdx="1" presStyleCnt="2"/>
      <dgm:spPr/>
    </dgm:pt>
    <dgm:pt modelId="{4A8AC992-B773-4EAE-90CE-4549A2A3AF31}" type="pres">
      <dgm:prSet presAssocID="{8D95976E-C007-4CFD-96BC-74BDD1281713}" presName="hierRoot2" presStyleCnt="0"/>
      <dgm:spPr/>
    </dgm:pt>
    <dgm:pt modelId="{D317FCCA-576E-4807-9A24-0C689C1B774D}" type="pres">
      <dgm:prSet presAssocID="{8D95976E-C007-4CFD-96BC-74BDD1281713}" presName="composite2" presStyleCnt="0"/>
      <dgm:spPr/>
    </dgm:pt>
    <dgm:pt modelId="{2B23FFF0-20AE-495A-A36E-F0B49BBE71AC}" type="pres">
      <dgm:prSet presAssocID="{8D95976E-C007-4CFD-96BC-74BDD1281713}" presName="image2" presStyleLbl="node2" presStyleIdx="1" presStyleCnt="2"/>
      <dgm:spPr/>
    </dgm:pt>
    <dgm:pt modelId="{2A350B1F-4C4E-4617-8BCF-77EBD692F4CD}" type="pres">
      <dgm:prSet presAssocID="{8D95976E-C007-4CFD-96BC-74BDD1281713}" presName="text2" presStyleLbl="revTx" presStyleIdx="10" presStyleCnt="19">
        <dgm:presLayoutVars>
          <dgm:chPref val="3"/>
        </dgm:presLayoutVars>
      </dgm:prSet>
      <dgm:spPr/>
    </dgm:pt>
    <dgm:pt modelId="{4A0CB9E9-B558-465A-8131-FCF19BE02982}" type="pres">
      <dgm:prSet presAssocID="{8D95976E-C007-4CFD-96BC-74BDD1281713}" presName="hierChild3" presStyleCnt="0"/>
      <dgm:spPr/>
    </dgm:pt>
    <dgm:pt modelId="{720397AE-37B7-4238-AC99-76424DB0BE80}" type="pres">
      <dgm:prSet presAssocID="{63E9A796-1195-462A-8077-D283EA578D71}" presName="Name17" presStyleLbl="parChTrans1D3" presStyleIdx="2" presStyleCnt="4"/>
      <dgm:spPr/>
    </dgm:pt>
    <dgm:pt modelId="{C7AEEB5F-C99C-4A2C-8CA0-F09CA9CE0585}" type="pres">
      <dgm:prSet presAssocID="{A72044EA-877A-436A-B1AA-99272AB2A7FC}" presName="hierRoot3" presStyleCnt="0"/>
      <dgm:spPr/>
    </dgm:pt>
    <dgm:pt modelId="{016CD460-2149-43CD-A2E4-0CC1D137699E}" type="pres">
      <dgm:prSet presAssocID="{A72044EA-877A-436A-B1AA-99272AB2A7FC}" presName="composite3" presStyleCnt="0"/>
      <dgm:spPr/>
    </dgm:pt>
    <dgm:pt modelId="{0DA127B2-2056-4506-AE79-8C097694267C}" type="pres">
      <dgm:prSet presAssocID="{A72044EA-877A-436A-B1AA-99272AB2A7FC}" presName="image3" presStyleLbl="node3" presStyleIdx="2" presStyleCnt="4"/>
      <dgm:spPr/>
    </dgm:pt>
    <dgm:pt modelId="{2A7EE89A-4139-4E53-B8A9-DEF8BF5D2F34}" type="pres">
      <dgm:prSet presAssocID="{A72044EA-877A-436A-B1AA-99272AB2A7FC}" presName="text3" presStyleLbl="revTx" presStyleIdx="11" presStyleCnt="19">
        <dgm:presLayoutVars>
          <dgm:chPref val="3"/>
        </dgm:presLayoutVars>
      </dgm:prSet>
      <dgm:spPr/>
    </dgm:pt>
    <dgm:pt modelId="{F42286BE-B4D1-40CC-B664-78ADEE8727EA}" type="pres">
      <dgm:prSet presAssocID="{A72044EA-877A-436A-B1AA-99272AB2A7FC}" presName="hierChild4" presStyleCnt="0"/>
      <dgm:spPr/>
    </dgm:pt>
    <dgm:pt modelId="{285A3BC3-16ED-4237-86B1-0B1D594A21FC}" type="pres">
      <dgm:prSet presAssocID="{1FE40692-EB60-4AD7-B829-8F13F36C03BF}" presName="Name23" presStyleLbl="parChTrans1D4" presStyleIdx="6" presStyleCnt="12"/>
      <dgm:spPr/>
    </dgm:pt>
    <dgm:pt modelId="{3BDF93A9-E385-4204-A2B5-1479A4DFE8F4}" type="pres">
      <dgm:prSet presAssocID="{33EA16E1-9622-40C7-AB42-79CF684E5190}" presName="hierRoot4" presStyleCnt="0"/>
      <dgm:spPr/>
    </dgm:pt>
    <dgm:pt modelId="{4A445DF1-4CCB-487F-B4D2-0BA5D70388C5}" type="pres">
      <dgm:prSet presAssocID="{33EA16E1-9622-40C7-AB42-79CF684E5190}" presName="composite4" presStyleCnt="0"/>
      <dgm:spPr/>
    </dgm:pt>
    <dgm:pt modelId="{A2AA58E8-3092-457B-816E-2AB8E316D820}" type="pres">
      <dgm:prSet presAssocID="{33EA16E1-9622-40C7-AB42-79CF684E5190}" presName="image4" presStyleLbl="node4" presStyleIdx="6" presStyleCnt="12"/>
      <dgm:spPr/>
    </dgm:pt>
    <dgm:pt modelId="{FECC5532-8AC3-496B-B955-410662339FCD}" type="pres">
      <dgm:prSet presAssocID="{33EA16E1-9622-40C7-AB42-79CF684E5190}" presName="text4" presStyleLbl="revTx" presStyleIdx="12" presStyleCnt="19">
        <dgm:presLayoutVars>
          <dgm:chPref val="3"/>
        </dgm:presLayoutVars>
      </dgm:prSet>
      <dgm:spPr/>
    </dgm:pt>
    <dgm:pt modelId="{1D6B76EF-6844-42B3-9C7A-FB21F6958C50}" type="pres">
      <dgm:prSet presAssocID="{33EA16E1-9622-40C7-AB42-79CF684E5190}" presName="hierChild5" presStyleCnt="0"/>
      <dgm:spPr/>
    </dgm:pt>
    <dgm:pt modelId="{3AAF1644-E8E0-4574-B5AD-23D1CB1D290B}" type="pres">
      <dgm:prSet presAssocID="{A6084F6E-675E-48D2-9556-6BE3A8833700}" presName="Name23" presStyleLbl="parChTrans1D4" presStyleIdx="7" presStyleCnt="12"/>
      <dgm:spPr/>
    </dgm:pt>
    <dgm:pt modelId="{014C33BA-9DBA-4DD2-AAE0-CEE3F003CEA8}" type="pres">
      <dgm:prSet presAssocID="{1FC727AE-D256-4FDB-B274-E8B0496B0B9C}" presName="hierRoot4" presStyleCnt="0"/>
      <dgm:spPr/>
    </dgm:pt>
    <dgm:pt modelId="{9F43188B-AEF6-4264-A86B-071306DD93F8}" type="pres">
      <dgm:prSet presAssocID="{1FC727AE-D256-4FDB-B274-E8B0496B0B9C}" presName="composite4" presStyleCnt="0"/>
      <dgm:spPr/>
    </dgm:pt>
    <dgm:pt modelId="{C6C70D29-AFCE-4C4E-AA40-220DCC9E0F13}" type="pres">
      <dgm:prSet presAssocID="{1FC727AE-D256-4FDB-B274-E8B0496B0B9C}" presName="image4" presStyleLbl="node4" presStyleIdx="7" presStyleCnt="12"/>
      <dgm:spPr/>
    </dgm:pt>
    <dgm:pt modelId="{4D88FA5E-0530-46BD-B510-193555E1DE9E}" type="pres">
      <dgm:prSet presAssocID="{1FC727AE-D256-4FDB-B274-E8B0496B0B9C}" presName="text4" presStyleLbl="revTx" presStyleIdx="13" presStyleCnt="19">
        <dgm:presLayoutVars>
          <dgm:chPref val="3"/>
        </dgm:presLayoutVars>
      </dgm:prSet>
      <dgm:spPr/>
    </dgm:pt>
    <dgm:pt modelId="{FC910B69-0A39-4251-A07F-FC7E4CF75819}" type="pres">
      <dgm:prSet presAssocID="{1FC727AE-D256-4FDB-B274-E8B0496B0B9C}" presName="hierChild5" presStyleCnt="0"/>
      <dgm:spPr/>
    </dgm:pt>
    <dgm:pt modelId="{CA89A313-2233-4C97-B5F5-763B115E0AE3}" type="pres">
      <dgm:prSet presAssocID="{A33FAC09-F816-475B-BCDA-3EC7993AA38F}" presName="Name23" presStyleLbl="parChTrans1D4" presStyleIdx="8" presStyleCnt="12"/>
      <dgm:spPr/>
    </dgm:pt>
    <dgm:pt modelId="{8D9930C6-9A7C-471D-B4A1-A49A583A3C0A}" type="pres">
      <dgm:prSet presAssocID="{3D3CED93-3FCB-4A71-86F7-D2F71AAE0851}" presName="hierRoot4" presStyleCnt="0"/>
      <dgm:spPr/>
    </dgm:pt>
    <dgm:pt modelId="{2C7EB053-55F4-4F0C-A500-1E076FDBA4F2}" type="pres">
      <dgm:prSet presAssocID="{3D3CED93-3FCB-4A71-86F7-D2F71AAE0851}" presName="composite4" presStyleCnt="0"/>
      <dgm:spPr/>
    </dgm:pt>
    <dgm:pt modelId="{9C1613D2-4682-45A2-9E7E-2C99E021225A}" type="pres">
      <dgm:prSet presAssocID="{3D3CED93-3FCB-4A71-86F7-D2F71AAE0851}" presName="image4" presStyleLbl="node4" presStyleIdx="8" presStyleCnt="12"/>
      <dgm:spPr/>
    </dgm:pt>
    <dgm:pt modelId="{3C8D84D9-239E-4636-9ECB-0A73D7FE52E9}" type="pres">
      <dgm:prSet presAssocID="{3D3CED93-3FCB-4A71-86F7-D2F71AAE0851}" presName="text4" presStyleLbl="revTx" presStyleIdx="14" presStyleCnt="19">
        <dgm:presLayoutVars>
          <dgm:chPref val="3"/>
        </dgm:presLayoutVars>
      </dgm:prSet>
      <dgm:spPr/>
    </dgm:pt>
    <dgm:pt modelId="{7244E8F1-1B49-4597-B5E2-B7CB3137C6AE}" type="pres">
      <dgm:prSet presAssocID="{3D3CED93-3FCB-4A71-86F7-D2F71AAE0851}" presName="hierChild5" presStyleCnt="0"/>
      <dgm:spPr/>
    </dgm:pt>
    <dgm:pt modelId="{82C59926-B809-47F8-BA03-A5842A972538}" type="pres">
      <dgm:prSet presAssocID="{47B30A6A-B347-4FFB-AE2B-4135A64A0F0B}" presName="Name17" presStyleLbl="parChTrans1D3" presStyleIdx="3" presStyleCnt="4"/>
      <dgm:spPr/>
    </dgm:pt>
    <dgm:pt modelId="{B456121F-72C8-4538-9533-80A8AA178821}" type="pres">
      <dgm:prSet presAssocID="{73D4E30E-C2C4-4BC9-9645-F40307ED2CDC}" presName="hierRoot3" presStyleCnt="0"/>
      <dgm:spPr/>
    </dgm:pt>
    <dgm:pt modelId="{8A1C156F-6691-405F-8FAF-3A5160BF3CED}" type="pres">
      <dgm:prSet presAssocID="{73D4E30E-C2C4-4BC9-9645-F40307ED2CDC}" presName="composite3" presStyleCnt="0"/>
      <dgm:spPr/>
    </dgm:pt>
    <dgm:pt modelId="{BBA84C9C-8041-4F18-9BF3-479CC17166A1}" type="pres">
      <dgm:prSet presAssocID="{73D4E30E-C2C4-4BC9-9645-F40307ED2CDC}" presName="image3" presStyleLbl="node3" presStyleIdx="3" presStyleCnt="4"/>
      <dgm:spPr/>
    </dgm:pt>
    <dgm:pt modelId="{62100483-9544-47B5-B5A6-3232B7C0620E}" type="pres">
      <dgm:prSet presAssocID="{73D4E30E-C2C4-4BC9-9645-F40307ED2CDC}" presName="text3" presStyleLbl="revTx" presStyleIdx="15" presStyleCnt="19">
        <dgm:presLayoutVars>
          <dgm:chPref val="3"/>
        </dgm:presLayoutVars>
      </dgm:prSet>
      <dgm:spPr/>
    </dgm:pt>
    <dgm:pt modelId="{65E9EDC9-7028-4385-9311-ADD346B65FD3}" type="pres">
      <dgm:prSet presAssocID="{73D4E30E-C2C4-4BC9-9645-F40307ED2CDC}" presName="hierChild4" presStyleCnt="0"/>
      <dgm:spPr/>
    </dgm:pt>
    <dgm:pt modelId="{56EA148F-4EA4-4C5E-AAC6-E2C5047670AC}" type="pres">
      <dgm:prSet presAssocID="{9CE0BBDE-B9DF-4144-A464-62A6A5F616EA}" presName="Name23" presStyleLbl="parChTrans1D4" presStyleIdx="9" presStyleCnt="12"/>
      <dgm:spPr/>
    </dgm:pt>
    <dgm:pt modelId="{E89E2D8E-9E75-4971-A59D-2D36CB05D87B}" type="pres">
      <dgm:prSet presAssocID="{600C4F21-02C7-4B56-9950-209BAE98F3DD}" presName="hierRoot4" presStyleCnt="0"/>
      <dgm:spPr/>
    </dgm:pt>
    <dgm:pt modelId="{5C765BEB-203D-4342-AB8E-CEB584308444}" type="pres">
      <dgm:prSet presAssocID="{600C4F21-02C7-4B56-9950-209BAE98F3DD}" presName="composite4" presStyleCnt="0"/>
      <dgm:spPr/>
    </dgm:pt>
    <dgm:pt modelId="{50ABA2B3-3253-4939-92F9-875454369EF1}" type="pres">
      <dgm:prSet presAssocID="{600C4F21-02C7-4B56-9950-209BAE98F3DD}" presName="image4" presStyleLbl="node4" presStyleIdx="9" presStyleCnt="12"/>
      <dgm:spPr/>
    </dgm:pt>
    <dgm:pt modelId="{1E15C20E-D96D-497E-8C33-1DB4BE53772D}" type="pres">
      <dgm:prSet presAssocID="{600C4F21-02C7-4B56-9950-209BAE98F3DD}" presName="text4" presStyleLbl="revTx" presStyleIdx="16" presStyleCnt="19">
        <dgm:presLayoutVars>
          <dgm:chPref val="3"/>
        </dgm:presLayoutVars>
      </dgm:prSet>
      <dgm:spPr/>
    </dgm:pt>
    <dgm:pt modelId="{00E008BC-3E26-4BB9-98B0-401571763AE3}" type="pres">
      <dgm:prSet presAssocID="{600C4F21-02C7-4B56-9950-209BAE98F3DD}" presName="hierChild5" presStyleCnt="0"/>
      <dgm:spPr/>
    </dgm:pt>
    <dgm:pt modelId="{622D60F1-2940-4EE1-AAF6-12DB9BF04D54}" type="pres">
      <dgm:prSet presAssocID="{7E05F8CC-15FE-4D81-8E5C-D7F85A0AD7DF}" presName="Name23" presStyleLbl="parChTrans1D4" presStyleIdx="10" presStyleCnt="12"/>
      <dgm:spPr/>
    </dgm:pt>
    <dgm:pt modelId="{A4B58441-77EA-448F-903A-CD7318E3AFF8}" type="pres">
      <dgm:prSet presAssocID="{F19898D2-089C-4982-BDA0-35F237F33ED4}" presName="hierRoot4" presStyleCnt="0"/>
      <dgm:spPr/>
    </dgm:pt>
    <dgm:pt modelId="{A990F5B0-400E-48D9-82BF-A6FB7014DB43}" type="pres">
      <dgm:prSet presAssocID="{F19898D2-089C-4982-BDA0-35F237F33ED4}" presName="composite4" presStyleCnt="0"/>
      <dgm:spPr/>
    </dgm:pt>
    <dgm:pt modelId="{0F45199D-AE19-4B52-898D-77BDF2226542}" type="pres">
      <dgm:prSet presAssocID="{F19898D2-089C-4982-BDA0-35F237F33ED4}" presName="image4" presStyleLbl="node4" presStyleIdx="10" presStyleCnt="12"/>
      <dgm:spPr/>
    </dgm:pt>
    <dgm:pt modelId="{A578ABDF-AE64-47D7-96F0-0C521BDD4EA7}" type="pres">
      <dgm:prSet presAssocID="{F19898D2-089C-4982-BDA0-35F237F33ED4}" presName="text4" presStyleLbl="revTx" presStyleIdx="17" presStyleCnt="19">
        <dgm:presLayoutVars>
          <dgm:chPref val="3"/>
        </dgm:presLayoutVars>
      </dgm:prSet>
      <dgm:spPr/>
    </dgm:pt>
    <dgm:pt modelId="{383D5FA0-0706-4279-9939-1CBBF03EC03C}" type="pres">
      <dgm:prSet presAssocID="{F19898D2-089C-4982-BDA0-35F237F33ED4}" presName="hierChild5" presStyleCnt="0"/>
      <dgm:spPr/>
    </dgm:pt>
    <dgm:pt modelId="{87B3C1CC-B6CA-4576-86E6-E4A12D744782}" type="pres">
      <dgm:prSet presAssocID="{C51B0EF1-BCB5-427F-819A-AFECD708AF02}" presName="Name23" presStyleLbl="parChTrans1D4" presStyleIdx="11" presStyleCnt="12"/>
      <dgm:spPr/>
    </dgm:pt>
    <dgm:pt modelId="{53086C66-4CA6-4EF0-83A7-F91676260433}" type="pres">
      <dgm:prSet presAssocID="{5E0B6D9A-C7A2-4C9E-BD3A-06ACD66B62FF}" presName="hierRoot4" presStyleCnt="0"/>
      <dgm:spPr/>
    </dgm:pt>
    <dgm:pt modelId="{520C3AF4-96EA-400D-9AD3-C7A93D8238E1}" type="pres">
      <dgm:prSet presAssocID="{5E0B6D9A-C7A2-4C9E-BD3A-06ACD66B62FF}" presName="composite4" presStyleCnt="0"/>
      <dgm:spPr/>
    </dgm:pt>
    <dgm:pt modelId="{26EE6398-ACBA-48DE-9474-E37654FA585F}" type="pres">
      <dgm:prSet presAssocID="{5E0B6D9A-C7A2-4C9E-BD3A-06ACD66B62FF}" presName="image4" presStyleLbl="node4" presStyleIdx="11" presStyleCnt="12"/>
      <dgm:spPr/>
    </dgm:pt>
    <dgm:pt modelId="{CF3C216B-018F-4546-915D-5C0020428A09}" type="pres">
      <dgm:prSet presAssocID="{5E0B6D9A-C7A2-4C9E-BD3A-06ACD66B62FF}" presName="text4" presStyleLbl="revTx" presStyleIdx="18" presStyleCnt="19">
        <dgm:presLayoutVars>
          <dgm:chPref val="3"/>
        </dgm:presLayoutVars>
      </dgm:prSet>
      <dgm:spPr/>
    </dgm:pt>
    <dgm:pt modelId="{D1B1AEBA-359A-48C0-B2F8-820B4D4CE5F2}" type="pres">
      <dgm:prSet presAssocID="{5E0B6D9A-C7A2-4C9E-BD3A-06ACD66B62FF}" presName="hierChild5" presStyleCnt="0"/>
      <dgm:spPr/>
    </dgm:pt>
  </dgm:ptLst>
  <dgm:cxnLst>
    <dgm:cxn modelId="{AF579102-3296-4E06-8277-ED1B14F3FF3D}" srcId="{A72044EA-877A-436A-B1AA-99272AB2A7FC}" destId="{33EA16E1-9622-40C7-AB42-79CF684E5190}" srcOrd="0" destOrd="0" parTransId="{1FE40692-EB60-4AD7-B829-8F13F36C03BF}" sibTransId="{A4DDE0C3-1576-4602-901A-ACF171DFE859}"/>
    <dgm:cxn modelId="{4DD2CF0D-8EC8-4516-8ED5-775A7E897F4F}" srcId="{73D4E30E-C2C4-4BC9-9645-F40307ED2CDC}" destId="{F19898D2-089C-4982-BDA0-35F237F33ED4}" srcOrd="1" destOrd="0" parTransId="{7E05F8CC-15FE-4D81-8E5C-D7F85A0AD7DF}" sibTransId="{3F25465D-AB0F-4409-8C72-259A767CA7D9}"/>
    <dgm:cxn modelId="{90C0830E-A819-45E3-9952-F9D6202EA56F}" type="presOf" srcId="{600C4F21-02C7-4B56-9950-209BAE98F3DD}" destId="{1E15C20E-D96D-497E-8C33-1DB4BE53772D}" srcOrd="0" destOrd="0" presId="urn:microsoft.com/office/officeart/2009/layout/CirclePictureHierarchy"/>
    <dgm:cxn modelId="{88186114-DD2D-400D-9AEE-770A24011895}" type="presOf" srcId="{8D95976E-C007-4CFD-96BC-74BDD1281713}" destId="{2A350B1F-4C4E-4617-8BCF-77EBD692F4CD}" srcOrd="0" destOrd="0" presId="urn:microsoft.com/office/officeart/2009/layout/CirclePictureHierarchy"/>
    <dgm:cxn modelId="{F2848514-A5AE-488A-9C07-F10D08257A7D}" type="presOf" srcId="{3D3CED93-3FCB-4A71-86F7-D2F71AAE0851}" destId="{3C8D84D9-239E-4636-9ECB-0A73D7FE52E9}" srcOrd="0" destOrd="0" presId="urn:microsoft.com/office/officeart/2009/layout/CirclePictureHierarchy"/>
    <dgm:cxn modelId="{64B35015-1FBE-4A17-B423-C9359B99D125}" type="presOf" srcId="{7E05F8CC-15FE-4D81-8E5C-D7F85A0AD7DF}" destId="{622D60F1-2940-4EE1-AAF6-12DB9BF04D54}" srcOrd="0" destOrd="0" presId="urn:microsoft.com/office/officeart/2009/layout/CirclePictureHierarchy"/>
    <dgm:cxn modelId="{E8CBD318-6EC2-49F1-949D-8BBC89C938A9}" srcId="{CE98368D-136B-4331-AFBF-2D686CC25786}" destId="{3C140A09-2953-472B-BA88-D20D33262DE6}" srcOrd="2" destOrd="0" parTransId="{86CA26EC-8362-4720-9365-5CF58765CFFD}" sibTransId="{371A9C6C-19BD-4994-96CE-0F5147636726}"/>
    <dgm:cxn modelId="{2A11A91A-E78D-4FB9-97A6-23CBA09A16CC}" type="presOf" srcId="{CE98368D-136B-4331-AFBF-2D686CC25786}" destId="{E21AF69A-5332-43CC-B741-201F632D1D02}" srcOrd="0" destOrd="0" presId="urn:microsoft.com/office/officeart/2009/layout/CirclePictureHierarchy"/>
    <dgm:cxn modelId="{2E107D22-A7B6-441A-851D-F16FA47E81B5}" srcId="{6E6D0269-73B2-4E6A-A0C1-1CF2F5EE7A23}" destId="{E720228E-0259-46FF-B148-7444C90534A7}" srcOrd="0" destOrd="0" parTransId="{7B769CB7-DBE6-470C-BE46-1A698E97ABE6}" sibTransId="{36FBEA30-306D-4E93-8A45-32EC5D182A63}"/>
    <dgm:cxn modelId="{36928E22-20B2-4850-A6DF-B3E1ECDB4EE5}" srcId="{CE98368D-136B-4331-AFBF-2D686CC25786}" destId="{4249AB91-F545-4AD6-880A-DF007D36CA94}" srcOrd="0" destOrd="0" parTransId="{05710022-99B9-4A76-ACDE-E4B821CBE977}" sibTransId="{82A5CB5F-4535-4FDC-82C9-190CE43CB146}"/>
    <dgm:cxn modelId="{4BCD7F26-7F0F-4AF9-9D61-330CCF9DFF8D}" srcId="{8AB06737-2739-4590-B913-A4353C68168C}" destId="{6E6D0269-73B2-4E6A-A0C1-1CF2F5EE7A23}" srcOrd="0" destOrd="0" parTransId="{8E6941B0-96E6-4E92-A0BE-7EDD9C314E05}" sibTransId="{8848A606-5FC5-4A3C-8387-AA9CF24908CF}"/>
    <dgm:cxn modelId="{CF897434-6A25-4972-B6F1-AFAAB74D164A}" type="presOf" srcId="{1FC727AE-D256-4FDB-B274-E8B0496B0B9C}" destId="{4D88FA5E-0530-46BD-B510-193555E1DE9E}" srcOrd="0" destOrd="0" presId="urn:microsoft.com/office/officeart/2009/layout/CirclePictureHierarchy"/>
    <dgm:cxn modelId="{61890237-91A2-4680-95F6-7EA2629C9916}" type="presOf" srcId="{1F83F7E4-300C-4CC1-AD85-9D49FDBBBC9D}" destId="{205E00ED-B78B-41F9-99CF-F6B866C8796D}" srcOrd="0" destOrd="0" presId="urn:microsoft.com/office/officeart/2009/layout/CirclePictureHierarchy"/>
    <dgm:cxn modelId="{D6B25338-7F57-4673-B14A-421D1D765381}" type="presOf" srcId="{B9730B3F-BB0C-45D1-ACC2-28B0530AAA1A}" destId="{50771EA8-3898-471C-B89C-3D4A559529C7}" srcOrd="0" destOrd="0" presId="urn:microsoft.com/office/officeart/2009/layout/CirclePictureHierarchy"/>
    <dgm:cxn modelId="{A0290F39-78EF-44E6-9F03-C1D687EDEDA5}" type="presOf" srcId="{4DAC3D03-705B-4EBA-8D00-ACC42B9FBE29}" destId="{559BEBDB-2D72-4D9E-852E-8E9BC34A07F9}" srcOrd="0" destOrd="0" presId="urn:microsoft.com/office/officeart/2009/layout/CirclePictureHierarchy"/>
    <dgm:cxn modelId="{D7FCA73C-66C4-4487-A53C-5F6536E45CED}" type="presOf" srcId="{55D5E228-CC1F-4DEB-B267-0B33C198E466}" destId="{D1D19C00-945A-4D66-BEB2-74A4AB89D238}" srcOrd="0" destOrd="0" presId="urn:microsoft.com/office/officeart/2009/layout/CirclePictureHierarchy"/>
    <dgm:cxn modelId="{38B1AB3F-D59F-41A9-BA54-600BE2A85E43}" type="presOf" srcId="{E720228E-0259-46FF-B148-7444C90534A7}" destId="{9E9BF260-EB32-47A9-8CF8-FA6F4C48F9D5}" srcOrd="0" destOrd="0" presId="urn:microsoft.com/office/officeart/2009/layout/CirclePictureHierarchy"/>
    <dgm:cxn modelId="{D276CB5B-FF0F-4112-8B76-22F189EA3D0A}" type="presOf" srcId="{A72044EA-877A-436A-B1AA-99272AB2A7FC}" destId="{2A7EE89A-4139-4E53-B8A9-DEF8BF5D2F34}" srcOrd="0" destOrd="0" presId="urn:microsoft.com/office/officeart/2009/layout/CirclePictureHierarchy"/>
    <dgm:cxn modelId="{1B9C235E-F8FA-4F75-B8BF-837916D4C590}" srcId="{A72044EA-877A-436A-B1AA-99272AB2A7FC}" destId="{1FC727AE-D256-4FDB-B274-E8B0496B0B9C}" srcOrd="1" destOrd="0" parTransId="{A6084F6E-675E-48D2-9556-6BE3A8833700}" sibTransId="{A8C1B5C7-CDF1-43CA-8F31-43C40642ECDA}"/>
    <dgm:cxn modelId="{89C5E760-E856-4B7A-B627-027F732160B0}" srcId="{8D95976E-C007-4CFD-96BC-74BDD1281713}" destId="{73D4E30E-C2C4-4BC9-9645-F40307ED2CDC}" srcOrd="1" destOrd="0" parTransId="{47B30A6A-B347-4FFB-AE2B-4135A64A0F0B}" sibTransId="{7ACCDB28-8A27-4050-89BD-A1210C653037}"/>
    <dgm:cxn modelId="{9DBC0941-E7DF-4213-8A11-9B4CB01CABB9}" type="presOf" srcId="{05710022-99B9-4A76-ACDE-E4B821CBE977}" destId="{6F13DA07-4717-480E-84BF-86AE4D0305ED}" srcOrd="0" destOrd="0" presId="urn:microsoft.com/office/officeart/2009/layout/CirclePictureHierarchy"/>
    <dgm:cxn modelId="{C4CE7565-1D68-40CF-BFCB-32DF0DB172DA}" type="presOf" srcId="{02C8BB4B-3116-497E-A9D8-0CEF1462CB41}" destId="{C2978724-3334-4CA9-B3EB-604EBD648EE7}" srcOrd="0" destOrd="0" presId="urn:microsoft.com/office/officeart/2009/layout/CirclePictureHierarchy"/>
    <dgm:cxn modelId="{C9F53367-4CE5-4708-BAF7-25F91F31BC0D}" srcId="{E720228E-0259-46FF-B148-7444C90534A7}" destId="{7034358F-C864-4EB1-A050-2A69ECA20F4B}" srcOrd="0" destOrd="0" parTransId="{1F83F7E4-300C-4CC1-AD85-9D49FDBBBC9D}" sibTransId="{7F89EC86-15A8-44E6-B141-EF3A49DE9A75}"/>
    <dgm:cxn modelId="{6D83E169-FA17-434B-80D3-35CEAD7EAB74}" srcId="{7034358F-C864-4EB1-A050-2A69ECA20F4B}" destId="{0FD7A95F-96FE-4502-9038-123F9D25CEF3}" srcOrd="1" destOrd="0" parTransId="{1AC89E73-60C4-4470-8BC6-96D30F51B891}" sibTransId="{CB8FA6C3-48CA-4F4C-B094-4428FC685972}"/>
    <dgm:cxn modelId="{9ABA246B-5667-471E-B189-B280C6577A2C}" type="presOf" srcId="{3C140A09-2953-472B-BA88-D20D33262DE6}" destId="{8ECDF9D1-EBCE-45E9-93CB-190ED4DD4530}" srcOrd="0" destOrd="0" presId="urn:microsoft.com/office/officeart/2009/layout/CirclePictureHierarchy"/>
    <dgm:cxn modelId="{0A548D4C-4693-48BC-9A20-E9194A01604E}" type="presOf" srcId="{DE9D2C90-117F-4E36-B11E-3D78C91604FE}" destId="{E474B607-7971-471E-8EBD-06A288BE8CC7}" srcOrd="0" destOrd="0" presId="urn:microsoft.com/office/officeart/2009/layout/CirclePictureHierarchy"/>
    <dgm:cxn modelId="{00F7CB6E-2E06-4B9C-855D-15F4E639A144}" type="presOf" srcId="{6E6D0269-73B2-4E6A-A0C1-1CF2F5EE7A23}" destId="{9EF9C577-AEA6-4249-92F9-69450BC0E956}" srcOrd="0" destOrd="0" presId="urn:microsoft.com/office/officeart/2009/layout/CirclePictureHierarchy"/>
    <dgm:cxn modelId="{715AF66E-7DFB-43E4-920D-0EF0CEF7ACF7}" srcId="{73D4E30E-C2C4-4BC9-9645-F40307ED2CDC}" destId="{600C4F21-02C7-4B56-9950-209BAE98F3DD}" srcOrd="0" destOrd="0" parTransId="{9CE0BBDE-B9DF-4144-A464-62A6A5F616EA}" sibTransId="{0BE70EEE-EE25-4FB5-9049-4987D0F487B7}"/>
    <dgm:cxn modelId="{57D4406F-2FEC-4D29-A33B-32483C7D57CC}" type="presOf" srcId="{4249AB91-F545-4AD6-880A-DF007D36CA94}" destId="{FE7640BB-553E-4A47-AC95-6EB7C8ED85EF}" srcOrd="0" destOrd="0" presId="urn:microsoft.com/office/officeart/2009/layout/CirclePictureHierarchy"/>
    <dgm:cxn modelId="{5A8D7251-A71F-4079-A73B-41C51B8CB580}" type="presOf" srcId="{A6084F6E-675E-48D2-9556-6BE3A8833700}" destId="{3AAF1644-E8E0-4574-B5AD-23D1CB1D290B}" srcOrd="0" destOrd="0" presId="urn:microsoft.com/office/officeart/2009/layout/CirclePictureHierarchy"/>
    <dgm:cxn modelId="{6F887754-97D9-446D-ADD8-8E35445D9BCC}" type="presOf" srcId="{5E0B6D9A-C7A2-4C9E-BD3A-06ACD66B62FF}" destId="{CF3C216B-018F-4546-915D-5C0020428A09}" srcOrd="0" destOrd="0" presId="urn:microsoft.com/office/officeart/2009/layout/CirclePictureHierarchy"/>
    <dgm:cxn modelId="{D96C7656-F0A7-4208-B4F7-8D7AEB61F513}" srcId="{73D4E30E-C2C4-4BC9-9645-F40307ED2CDC}" destId="{5E0B6D9A-C7A2-4C9E-BD3A-06ACD66B62FF}" srcOrd="2" destOrd="0" parTransId="{C51B0EF1-BCB5-427F-819A-AFECD708AF02}" sibTransId="{B2D7FB60-9D4A-413C-A6D9-5E0E21B97BB7}"/>
    <dgm:cxn modelId="{9382697E-29B9-4C62-892A-1CB6BA1A1CA6}" srcId="{8D95976E-C007-4CFD-96BC-74BDD1281713}" destId="{A72044EA-877A-436A-B1AA-99272AB2A7FC}" srcOrd="0" destOrd="0" parTransId="{63E9A796-1195-462A-8077-D283EA578D71}" sibTransId="{5F2923A2-E3DE-435F-9037-690E2FE0BA34}"/>
    <dgm:cxn modelId="{35360982-45D8-4741-8441-A333BCADEEF9}" type="presOf" srcId="{158460C4-B3CE-4920-B656-CF1CD7C716B6}" destId="{EB43676F-184C-487C-933A-D2B2BE493C09}" srcOrd="0" destOrd="0" presId="urn:microsoft.com/office/officeart/2009/layout/CirclePictureHierarchy"/>
    <dgm:cxn modelId="{AD4C8C85-280B-462D-90F1-1AF4D2D3853C}" type="presOf" srcId="{A33FAC09-F816-475B-BCDA-3EC7993AA38F}" destId="{CA89A313-2233-4C97-B5F5-763B115E0AE3}" srcOrd="0" destOrd="0" presId="urn:microsoft.com/office/officeart/2009/layout/CirclePictureHierarchy"/>
    <dgm:cxn modelId="{F8F30888-65FE-49C9-9AD8-E036315BC6F6}" type="presOf" srcId="{7034358F-C864-4EB1-A050-2A69ECA20F4B}" destId="{633CED6C-BA72-4A4C-A358-7C63EE77396B}" srcOrd="0" destOrd="0" presId="urn:microsoft.com/office/officeart/2009/layout/CirclePictureHierarchy"/>
    <dgm:cxn modelId="{23918290-6876-43BC-BF7F-B66B12E43031}" type="presOf" srcId="{0FD7A95F-96FE-4502-9038-123F9D25CEF3}" destId="{BDD8458E-EE93-4F09-ABAC-F81DBCD2636D}" srcOrd="0" destOrd="0" presId="urn:microsoft.com/office/officeart/2009/layout/CirclePictureHierarchy"/>
    <dgm:cxn modelId="{935CCF93-1E17-41E9-8A64-4138A3376245}" srcId="{6E6D0269-73B2-4E6A-A0C1-1CF2F5EE7A23}" destId="{8D95976E-C007-4CFD-96BC-74BDD1281713}" srcOrd="1" destOrd="0" parTransId="{02C8BB4B-3116-497E-A9D8-0CEF1462CB41}" sibTransId="{008800F3-A81F-40BC-8A8A-5610335A7A31}"/>
    <dgm:cxn modelId="{27798895-EBC7-4804-BF68-C35244301116}" srcId="{7034358F-C864-4EB1-A050-2A69ECA20F4B}" destId="{DE9D2C90-117F-4E36-B11E-3D78C91604FE}" srcOrd="0" destOrd="0" parTransId="{3AB21D51-78F0-4627-A2D8-74B2D800C703}" sibTransId="{79ABF3ED-437B-4056-9549-7136D83345A1}"/>
    <dgm:cxn modelId="{A4871498-57E6-4F7C-93E8-A4CF9C978BE4}" type="presOf" srcId="{8AB06737-2739-4590-B913-A4353C68168C}" destId="{8575AE17-ACF3-4E33-8123-366CF1A4574D}" srcOrd="0" destOrd="0" presId="urn:microsoft.com/office/officeart/2009/layout/CirclePictureHierarchy"/>
    <dgm:cxn modelId="{C9381C9C-3A44-426B-9A5D-5DD6AC4BDA59}" srcId="{7034358F-C864-4EB1-A050-2A69ECA20F4B}" destId="{158460C4-B3CE-4920-B656-CF1CD7C716B6}" srcOrd="2" destOrd="0" parTransId="{4DAC3D03-705B-4EBA-8D00-ACC42B9FBE29}" sibTransId="{9FCAB60C-4CF6-4145-BB8E-2284CD60D03F}"/>
    <dgm:cxn modelId="{68E7C6A9-BA7C-4051-A828-49CD64B72E7F}" type="presOf" srcId="{1FE40692-EB60-4AD7-B829-8F13F36C03BF}" destId="{285A3BC3-16ED-4237-86B1-0B1D594A21FC}" srcOrd="0" destOrd="0" presId="urn:microsoft.com/office/officeart/2009/layout/CirclePictureHierarchy"/>
    <dgm:cxn modelId="{8D8F80B2-66A6-4010-B441-02B86DF9C072}" type="presOf" srcId="{33EA16E1-9622-40C7-AB42-79CF684E5190}" destId="{FECC5532-8AC3-496B-B955-410662339FCD}" srcOrd="0" destOrd="0" presId="urn:microsoft.com/office/officeart/2009/layout/CirclePictureHierarchy"/>
    <dgm:cxn modelId="{CE359DB2-17D8-43FD-8AB6-7CD0AF000F47}" type="presOf" srcId="{1029AAB7-1F9D-44B3-A47D-3F07E50A7D08}" destId="{13F840AE-8023-4A72-BA98-1BE824B031B4}" srcOrd="0" destOrd="0" presId="urn:microsoft.com/office/officeart/2009/layout/CirclePictureHierarchy"/>
    <dgm:cxn modelId="{272D7EBC-7C07-4069-A140-269D3ECEBC0C}" type="presOf" srcId="{1AC89E73-60C4-4470-8BC6-96D30F51B891}" destId="{FF4687F7-49A0-434C-96D6-9FFD093ACF3D}" srcOrd="0" destOrd="0" presId="urn:microsoft.com/office/officeart/2009/layout/CirclePictureHierarchy"/>
    <dgm:cxn modelId="{49CE7DBF-25D7-4376-AADC-F830C99D54E1}" type="presOf" srcId="{9CE0BBDE-B9DF-4144-A464-62A6A5F616EA}" destId="{56EA148F-4EA4-4C5E-AAC6-E2C5047670AC}" srcOrd="0" destOrd="0" presId="urn:microsoft.com/office/officeart/2009/layout/CirclePictureHierarchy"/>
    <dgm:cxn modelId="{50A1C0C0-F57E-4541-9BA1-F4B2738BC9A9}" srcId="{A72044EA-877A-436A-B1AA-99272AB2A7FC}" destId="{3D3CED93-3FCB-4A71-86F7-D2F71AAE0851}" srcOrd="2" destOrd="0" parTransId="{A33FAC09-F816-475B-BCDA-3EC7993AA38F}" sibTransId="{EFCA3BB4-22A5-4ED8-8B90-E3E6CA090566}"/>
    <dgm:cxn modelId="{C0EFC6E0-5CBE-45A9-B952-CFB80A6C53FE}" type="presOf" srcId="{3AB21D51-78F0-4627-A2D8-74B2D800C703}" destId="{6B8E5381-3320-4384-8A5A-214E6413DF68}" srcOrd="0" destOrd="0" presId="urn:microsoft.com/office/officeart/2009/layout/CirclePictureHierarchy"/>
    <dgm:cxn modelId="{B8D9D3E0-F4D3-4B75-9FCB-B6E6E84B0AF2}" type="presOf" srcId="{C51B0EF1-BCB5-427F-819A-AFECD708AF02}" destId="{87B3C1CC-B6CA-4576-86E6-E4A12D744782}" srcOrd="0" destOrd="0" presId="urn:microsoft.com/office/officeart/2009/layout/CirclePictureHierarchy"/>
    <dgm:cxn modelId="{780FC1C5-D2D9-4266-8122-63E1666C1AE0}" type="presOf" srcId="{F19898D2-089C-4982-BDA0-35F237F33ED4}" destId="{A578ABDF-AE64-47D7-96F0-0C521BDD4EA7}" srcOrd="0" destOrd="0" presId="urn:microsoft.com/office/officeart/2009/layout/CirclePictureHierarchy"/>
    <dgm:cxn modelId="{565B30C7-4A16-40F4-81A6-DAD1B0D84D84}" srcId="{E720228E-0259-46FF-B148-7444C90534A7}" destId="{CE98368D-136B-4331-AFBF-2D686CC25786}" srcOrd="1" destOrd="0" parTransId="{B9730B3F-BB0C-45D1-ACC2-28B0530AAA1A}" sibTransId="{311A07B0-DF77-4FDF-8266-5D2E99B2E392}"/>
    <dgm:cxn modelId="{AE6FA0CB-9D64-4689-9D1C-8C02C627E5C4}" type="presOf" srcId="{73D4E30E-C2C4-4BC9-9645-F40307ED2CDC}" destId="{62100483-9544-47B5-B5A6-3232B7C0620E}" srcOrd="0" destOrd="0" presId="urn:microsoft.com/office/officeart/2009/layout/CirclePictureHierarchy"/>
    <dgm:cxn modelId="{452EAACC-96F7-42A4-99B6-E484AA76C5DD}" type="presOf" srcId="{86CA26EC-8362-4720-9365-5CF58765CFFD}" destId="{E97EB679-DAD5-4FC7-9555-05117F405EA6}" srcOrd="0" destOrd="0" presId="urn:microsoft.com/office/officeart/2009/layout/CirclePictureHierarchy"/>
    <dgm:cxn modelId="{167E84EF-ACBE-4253-9C06-DE8CD715A215}" type="presOf" srcId="{7B769CB7-DBE6-470C-BE46-1A698E97ABE6}" destId="{3244C1EE-988C-4AFD-8FE9-E6EF868A1C59}" srcOrd="0" destOrd="0" presId="urn:microsoft.com/office/officeart/2009/layout/CirclePictureHierarchy"/>
    <dgm:cxn modelId="{3A35C3D1-550C-497D-81A9-6B49D2FEE460}" type="presOf" srcId="{47B30A6A-B347-4FFB-AE2B-4135A64A0F0B}" destId="{82C59926-B809-47F8-BA03-A5842A972538}" srcOrd="0" destOrd="0" presId="urn:microsoft.com/office/officeart/2009/layout/CirclePictureHierarchy"/>
    <dgm:cxn modelId="{8DFA48FA-6DB0-4CBC-B6C1-19261A5B3E0F}" type="presOf" srcId="{63E9A796-1195-462A-8077-D283EA578D71}" destId="{720397AE-37B7-4238-AC99-76424DB0BE80}" srcOrd="0" destOrd="0" presId="urn:microsoft.com/office/officeart/2009/layout/CirclePictureHierarchy"/>
    <dgm:cxn modelId="{CC21FBFB-90DE-4577-BEAB-D268F4F0277A}" srcId="{CE98368D-136B-4331-AFBF-2D686CC25786}" destId="{1029AAB7-1F9D-44B3-A47D-3F07E50A7D08}" srcOrd="1" destOrd="0" parTransId="{55D5E228-CC1F-4DEB-B267-0B33C198E466}" sibTransId="{F71687F2-5640-4CEF-8414-7F87237E1F9F}"/>
    <dgm:cxn modelId="{06ABA5E5-7DC1-43D9-BD02-BDD2D1D964EB}" type="presParOf" srcId="{8575AE17-ACF3-4E33-8123-366CF1A4574D}" destId="{B01A92DC-FFE7-45FD-ADF8-D124DB5DAFDA}" srcOrd="0" destOrd="0" presId="urn:microsoft.com/office/officeart/2009/layout/CirclePictureHierarchy"/>
    <dgm:cxn modelId="{871237BB-052B-4E30-941E-DF87DA75977F}" type="presParOf" srcId="{B01A92DC-FFE7-45FD-ADF8-D124DB5DAFDA}" destId="{ECB44528-44D4-4052-BB2A-55C5011A474F}" srcOrd="0" destOrd="0" presId="urn:microsoft.com/office/officeart/2009/layout/CirclePictureHierarchy"/>
    <dgm:cxn modelId="{CCCB0B95-6DF0-41C4-9FB2-41201ACC6F1E}" type="presParOf" srcId="{ECB44528-44D4-4052-BB2A-55C5011A474F}" destId="{CF4DBD23-AB33-4159-BC41-2FEA01FBAC54}" srcOrd="0" destOrd="0" presId="urn:microsoft.com/office/officeart/2009/layout/CirclePictureHierarchy"/>
    <dgm:cxn modelId="{F0D7F4D3-3163-45BA-9381-58CB813FF5B8}" type="presParOf" srcId="{ECB44528-44D4-4052-BB2A-55C5011A474F}" destId="{9EF9C577-AEA6-4249-92F9-69450BC0E956}" srcOrd="1" destOrd="0" presId="urn:microsoft.com/office/officeart/2009/layout/CirclePictureHierarchy"/>
    <dgm:cxn modelId="{5A34C97D-67D5-42FF-A978-C46BCE2C059A}" type="presParOf" srcId="{B01A92DC-FFE7-45FD-ADF8-D124DB5DAFDA}" destId="{8B4A6794-6BCF-4DEA-9EF2-BB68CBBCCE0B}" srcOrd="1" destOrd="0" presId="urn:microsoft.com/office/officeart/2009/layout/CirclePictureHierarchy"/>
    <dgm:cxn modelId="{24D45946-6D45-4D72-9F34-8FFF6ABCAF00}" type="presParOf" srcId="{8B4A6794-6BCF-4DEA-9EF2-BB68CBBCCE0B}" destId="{3244C1EE-988C-4AFD-8FE9-E6EF868A1C59}" srcOrd="0" destOrd="0" presId="urn:microsoft.com/office/officeart/2009/layout/CirclePictureHierarchy"/>
    <dgm:cxn modelId="{9D64AAE9-F38A-4641-9C84-C654D7FD07C0}" type="presParOf" srcId="{8B4A6794-6BCF-4DEA-9EF2-BB68CBBCCE0B}" destId="{6BB98B10-8B12-40CA-B913-052F9BE1E658}" srcOrd="1" destOrd="0" presId="urn:microsoft.com/office/officeart/2009/layout/CirclePictureHierarchy"/>
    <dgm:cxn modelId="{26856CDD-6E73-4DE8-9BD4-03D61BD00740}" type="presParOf" srcId="{6BB98B10-8B12-40CA-B913-052F9BE1E658}" destId="{6E3A51C7-6690-4EA8-9B49-885683DC12CF}" srcOrd="0" destOrd="0" presId="urn:microsoft.com/office/officeart/2009/layout/CirclePictureHierarchy"/>
    <dgm:cxn modelId="{58163465-130D-41D8-88FA-1CED95238182}" type="presParOf" srcId="{6E3A51C7-6690-4EA8-9B49-885683DC12CF}" destId="{B29E0659-1C5B-420D-9937-A9BAF795CEF3}" srcOrd="0" destOrd="0" presId="urn:microsoft.com/office/officeart/2009/layout/CirclePictureHierarchy"/>
    <dgm:cxn modelId="{6BA584A7-DB6F-41A8-8C5C-F6715A3D91A8}" type="presParOf" srcId="{6E3A51C7-6690-4EA8-9B49-885683DC12CF}" destId="{9E9BF260-EB32-47A9-8CF8-FA6F4C48F9D5}" srcOrd="1" destOrd="0" presId="urn:microsoft.com/office/officeart/2009/layout/CirclePictureHierarchy"/>
    <dgm:cxn modelId="{C898BF43-A980-41BC-9C46-1D1359DCFCC3}" type="presParOf" srcId="{6BB98B10-8B12-40CA-B913-052F9BE1E658}" destId="{40084345-F175-4A36-B3E1-53B9AB644092}" srcOrd="1" destOrd="0" presId="urn:microsoft.com/office/officeart/2009/layout/CirclePictureHierarchy"/>
    <dgm:cxn modelId="{4F3CB6DB-A0AD-41B3-AC46-8E64D3D59940}" type="presParOf" srcId="{40084345-F175-4A36-B3E1-53B9AB644092}" destId="{205E00ED-B78B-41F9-99CF-F6B866C8796D}" srcOrd="0" destOrd="0" presId="urn:microsoft.com/office/officeart/2009/layout/CirclePictureHierarchy"/>
    <dgm:cxn modelId="{D0EF95B1-243B-4EB9-8FBD-6ADC3AA87283}" type="presParOf" srcId="{40084345-F175-4A36-B3E1-53B9AB644092}" destId="{45779CB6-3AA4-43B9-A914-1C8E49684E84}" srcOrd="1" destOrd="0" presId="urn:microsoft.com/office/officeart/2009/layout/CirclePictureHierarchy"/>
    <dgm:cxn modelId="{576FBBD3-D7C9-443D-9EE3-DC84DE3961D6}" type="presParOf" srcId="{45779CB6-3AA4-43B9-A914-1C8E49684E84}" destId="{80F7D88F-11C8-4652-9428-B3D5C3692AC4}" srcOrd="0" destOrd="0" presId="urn:microsoft.com/office/officeart/2009/layout/CirclePictureHierarchy"/>
    <dgm:cxn modelId="{99DAEB02-7FC6-44E4-8ECB-0B6DA9BDAA04}" type="presParOf" srcId="{80F7D88F-11C8-4652-9428-B3D5C3692AC4}" destId="{4473E8C8-A97D-4382-9AF9-32778933ACC4}" srcOrd="0" destOrd="0" presId="urn:microsoft.com/office/officeart/2009/layout/CirclePictureHierarchy"/>
    <dgm:cxn modelId="{10D4DCB8-A0F7-4D37-992E-010C644D86FF}" type="presParOf" srcId="{80F7D88F-11C8-4652-9428-B3D5C3692AC4}" destId="{633CED6C-BA72-4A4C-A358-7C63EE77396B}" srcOrd="1" destOrd="0" presId="urn:microsoft.com/office/officeart/2009/layout/CirclePictureHierarchy"/>
    <dgm:cxn modelId="{24D63CEC-920C-4557-BAEB-A8B11872FE50}" type="presParOf" srcId="{45779CB6-3AA4-43B9-A914-1C8E49684E84}" destId="{25BDEBE2-0CB9-474F-BC70-41DA1AD3C282}" srcOrd="1" destOrd="0" presId="urn:microsoft.com/office/officeart/2009/layout/CirclePictureHierarchy"/>
    <dgm:cxn modelId="{3DA6719C-D26F-420F-ACD3-943992C60FF9}" type="presParOf" srcId="{25BDEBE2-0CB9-474F-BC70-41DA1AD3C282}" destId="{6B8E5381-3320-4384-8A5A-214E6413DF68}" srcOrd="0" destOrd="0" presId="urn:microsoft.com/office/officeart/2009/layout/CirclePictureHierarchy"/>
    <dgm:cxn modelId="{C10D6AEA-2C66-4AE8-9FC9-B54B9568F7BB}" type="presParOf" srcId="{25BDEBE2-0CB9-474F-BC70-41DA1AD3C282}" destId="{94521A39-ABAF-42CB-8A7D-2B04225ABA2C}" srcOrd="1" destOrd="0" presId="urn:microsoft.com/office/officeart/2009/layout/CirclePictureHierarchy"/>
    <dgm:cxn modelId="{B414A3A0-32E6-40A7-8FEC-05848D209106}" type="presParOf" srcId="{94521A39-ABAF-42CB-8A7D-2B04225ABA2C}" destId="{D9C2AF93-7F89-42AE-8BF6-B7ADE3ADDA02}" srcOrd="0" destOrd="0" presId="urn:microsoft.com/office/officeart/2009/layout/CirclePictureHierarchy"/>
    <dgm:cxn modelId="{87FE502B-76F6-4AE9-93FF-F51928E8DFE5}" type="presParOf" srcId="{D9C2AF93-7F89-42AE-8BF6-B7ADE3ADDA02}" destId="{38998262-395B-498B-B7CD-FCAA08DC22F3}" srcOrd="0" destOrd="0" presId="urn:microsoft.com/office/officeart/2009/layout/CirclePictureHierarchy"/>
    <dgm:cxn modelId="{0C51171B-E54D-4C3B-BE42-E0486A21AFFF}" type="presParOf" srcId="{D9C2AF93-7F89-42AE-8BF6-B7ADE3ADDA02}" destId="{E474B607-7971-471E-8EBD-06A288BE8CC7}" srcOrd="1" destOrd="0" presId="urn:microsoft.com/office/officeart/2009/layout/CirclePictureHierarchy"/>
    <dgm:cxn modelId="{EA6D2ABD-B35A-4D6B-9689-192F2BDFFBC5}" type="presParOf" srcId="{94521A39-ABAF-42CB-8A7D-2B04225ABA2C}" destId="{8467845D-FD36-4EB7-B06A-7962DAA8D727}" srcOrd="1" destOrd="0" presId="urn:microsoft.com/office/officeart/2009/layout/CirclePictureHierarchy"/>
    <dgm:cxn modelId="{552FE0C0-52BE-4EF4-A905-578BAD9E27BB}" type="presParOf" srcId="{25BDEBE2-0CB9-474F-BC70-41DA1AD3C282}" destId="{FF4687F7-49A0-434C-96D6-9FFD093ACF3D}" srcOrd="2" destOrd="0" presId="urn:microsoft.com/office/officeart/2009/layout/CirclePictureHierarchy"/>
    <dgm:cxn modelId="{5A1F8AB2-FF24-497B-B19B-611CB80BE247}" type="presParOf" srcId="{25BDEBE2-0CB9-474F-BC70-41DA1AD3C282}" destId="{35C96239-92FC-43FD-A678-8E32583D9080}" srcOrd="3" destOrd="0" presId="urn:microsoft.com/office/officeart/2009/layout/CirclePictureHierarchy"/>
    <dgm:cxn modelId="{75B3C224-6FA9-4D4B-B11B-45AD3768899C}" type="presParOf" srcId="{35C96239-92FC-43FD-A678-8E32583D9080}" destId="{FD8E31CB-7E82-4B50-8775-9BB614D2858F}" srcOrd="0" destOrd="0" presId="urn:microsoft.com/office/officeart/2009/layout/CirclePictureHierarchy"/>
    <dgm:cxn modelId="{9CC95B61-62CC-4F13-BC5D-A98EE3070E5F}" type="presParOf" srcId="{FD8E31CB-7E82-4B50-8775-9BB614D2858F}" destId="{5EB90702-5730-4431-A737-EC74A5706351}" srcOrd="0" destOrd="0" presId="urn:microsoft.com/office/officeart/2009/layout/CirclePictureHierarchy"/>
    <dgm:cxn modelId="{660B716B-73F9-4683-BAC3-985CBBB4A040}" type="presParOf" srcId="{FD8E31CB-7E82-4B50-8775-9BB614D2858F}" destId="{BDD8458E-EE93-4F09-ABAC-F81DBCD2636D}" srcOrd="1" destOrd="0" presId="urn:microsoft.com/office/officeart/2009/layout/CirclePictureHierarchy"/>
    <dgm:cxn modelId="{E01CD0D6-3E5B-4FE2-9BB4-46310EE3AE23}" type="presParOf" srcId="{35C96239-92FC-43FD-A678-8E32583D9080}" destId="{C1B2F9DB-27D2-4BF5-A057-C3ED5002FA8D}" srcOrd="1" destOrd="0" presId="urn:microsoft.com/office/officeart/2009/layout/CirclePictureHierarchy"/>
    <dgm:cxn modelId="{0AB6EC48-F820-400A-B3CC-1D320B1749E6}" type="presParOf" srcId="{25BDEBE2-0CB9-474F-BC70-41DA1AD3C282}" destId="{559BEBDB-2D72-4D9E-852E-8E9BC34A07F9}" srcOrd="4" destOrd="0" presId="urn:microsoft.com/office/officeart/2009/layout/CirclePictureHierarchy"/>
    <dgm:cxn modelId="{20FA8ACB-881F-4B67-BFA4-A4FABC815C71}" type="presParOf" srcId="{25BDEBE2-0CB9-474F-BC70-41DA1AD3C282}" destId="{79C25A2F-B48A-4851-9D1A-8947C7A50B69}" srcOrd="5" destOrd="0" presId="urn:microsoft.com/office/officeart/2009/layout/CirclePictureHierarchy"/>
    <dgm:cxn modelId="{C8B44A6E-44F6-4431-B359-455806ABE175}" type="presParOf" srcId="{79C25A2F-B48A-4851-9D1A-8947C7A50B69}" destId="{8347FEA6-9E3D-4201-9536-06E8016F399B}" srcOrd="0" destOrd="0" presId="urn:microsoft.com/office/officeart/2009/layout/CirclePictureHierarchy"/>
    <dgm:cxn modelId="{DFFEB7F8-3173-4304-B477-3298C1A18625}" type="presParOf" srcId="{8347FEA6-9E3D-4201-9536-06E8016F399B}" destId="{260D0709-0233-401F-B698-DC81940C50B7}" srcOrd="0" destOrd="0" presId="urn:microsoft.com/office/officeart/2009/layout/CirclePictureHierarchy"/>
    <dgm:cxn modelId="{70FC7A69-4C11-4868-B10C-929AF6690575}" type="presParOf" srcId="{8347FEA6-9E3D-4201-9536-06E8016F399B}" destId="{EB43676F-184C-487C-933A-D2B2BE493C09}" srcOrd="1" destOrd="0" presId="urn:microsoft.com/office/officeart/2009/layout/CirclePictureHierarchy"/>
    <dgm:cxn modelId="{C78B2B1C-0769-46E3-815A-EC118B3D2B9F}" type="presParOf" srcId="{79C25A2F-B48A-4851-9D1A-8947C7A50B69}" destId="{0D087F34-7BC8-441D-A591-E6E900C4B612}" srcOrd="1" destOrd="0" presId="urn:microsoft.com/office/officeart/2009/layout/CirclePictureHierarchy"/>
    <dgm:cxn modelId="{46BFDD61-BE5C-4C92-B288-DB27AFAE2992}" type="presParOf" srcId="{40084345-F175-4A36-B3E1-53B9AB644092}" destId="{50771EA8-3898-471C-B89C-3D4A559529C7}" srcOrd="2" destOrd="0" presId="urn:microsoft.com/office/officeart/2009/layout/CirclePictureHierarchy"/>
    <dgm:cxn modelId="{42C10C0F-4E1E-49D3-98A5-B98B80FE339F}" type="presParOf" srcId="{40084345-F175-4A36-B3E1-53B9AB644092}" destId="{B6B2A1BF-AE19-4464-967E-972AF08FFEDC}" srcOrd="3" destOrd="0" presId="urn:microsoft.com/office/officeart/2009/layout/CirclePictureHierarchy"/>
    <dgm:cxn modelId="{09980154-CD2F-42DB-9F74-67D516758C96}" type="presParOf" srcId="{B6B2A1BF-AE19-4464-967E-972AF08FFEDC}" destId="{EBC1E983-FB5B-46D4-92D9-F9A6514E306D}" srcOrd="0" destOrd="0" presId="urn:microsoft.com/office/officeart/2009/layout/CirclePictureHierarchy"/>
    <dgm:cxn modelId="{F1B66569-CD67-4AB9-A648-E7C8AD5F1AAB}" type="presParOf" srcId="{EBC1E983-FB5B-46D4-92D9-F9A6514E306D}" destId="{0E92F74F-31A3-4100-BA04-5C1D2DB62DCD}" srcOrd="0" destOrd="0" presId="urn:microsoft.com/office/officeart/2009/layout/CirclePictureHierarchy"/>
    <dgm:cxn modelId="{B1A4CCE7-EAD8-4A19-8C69-B59782EC9318}" type="presParOf" srcId="{EBC1E983-FB5B-46D4-92D9-F9A6514E306D}" destId="{E21AF69A-5332-43CC-B741-201F632D1D02}" srcOrd="1" destOrd="0" presId="urn:microsoft.com/office/officeart/2009/layout/CirclePictureHierarchy"/>
    <dgm:cxn modelId="{EA6D7A01-666A-491B-912A-FB4DAA5150A5}" type="presParOf" srcId="{B6B2A1BF-AE19-4464-967E-972AF08FFEDC}" destId="{AEADFC9C-DFAE-498D-8F56-1B4DFB335BBB}" srcOrd="1" destOrd="0" presId="urn:microsoft.com/office/officeart/2009/layout/CirclePictureHierarchy"/>
    <dgm:cxn modelId="{A1D1ACA9-2D0C-414B-A01D-42E9B1A4E667}" type="presParOf" srcId="{AEADFC9C-DFAE-498D-8F56-1B4DFB335BBB}" destId="{6F13DA07-4717-480E-84BF-86AE4D0305ED}" srcOrd="0" destOrd="0" presId="urn:microsoft.com/office/officeart/2009/layout/CirclePictureHierarchy"/>
    <dgm:cxn modelId="{DCDFA1FA-6354-414F-8EBD-C7C7EE64F286}" type="presParOf" srcId="{AEADFC9C-DFAE-498D-8F56-1B4DFB335BBB}" destId="{FBE78892-85DC-42DA-869A-A64D06D9B1AE}" srcOrd="1" destOrd="0" presId="urn:microsoft.com/office/officeart/2009/layout/CirclePictureHierarchy"/>
    <dgm:cxn modelId="{703F5931-7EF0-404C-B60D-CD9CFACF92BA}" type="presParOf" srcId="{FBE78892-85DC-42DA-869A-A64D06D9B1AE}" destId="{DC7BA54E-A117-400B-94F8-17CE1591E62D}" srcOrd="0" destOrd="0" presId="urn:microsoft.com/office/officeart/2009/layout/CirclePictureHierarchy"/>
    <dgm:cxn modelId="{D9E50F91-177C-4956-87E1-B29C1A580E17}" type="presParOf" srcId="{DC7BA54E-A117-400B-94F8-17CE1591E62D}" destId="{48BD3496-3958-415C-8B10-605EBE1DB70B}" srcOrd="0" destOrd="0" presId="urn:microsoft.com/office/officeart/2009/layout/CirclePictureHierarchy"/>
    <dgm:cxn modelId="{60D249F8-A136-49EE-8E4F-6B283FECE889}" type="presParOf" srcId="{DC7BA54E-A117-400B-94F8-17CE1591E62D}" destId="{FE7640BB-553E-4A47-AC95-6EB7C8ED85EF}" srcOrd="1" destOrd="0" presId="urn:microsoft.com/office/officeart/2009/layout/CirclePictureHierarchy"/>
    <dgm:cxn modelId="{079C9B2F-3305-452C-A9B7-9388AB24FCB2}" type="presParOf" srcId="{FBE78892-85DC-42DA-869A-A64D06D9B1AE}" destId="{D727BF59-89E8-4E42-AB80-1F87EA56A023}" srcOrd="1" destOrd="0" presId="urn:microsoft.com/office/officeart/2009/layout/CirclePictureHierarchy"/>
    <dgm:cxn modelId="{4AF42BA7-0D24-482F-B03F-6A26FBA33453}" type="presParOf" srcId="{AEADFC9C-DFAE-498D-8F56-1B4DFB335BBB}" destId="{D1D19C00-945A-4D66-BEB2-74A4AB89D238}" srcOrd="2" destOrd="0" presId="urn:microsoft.com/office/officeart/2009/layout/CirclePictureHierarchy"/>
    <dgm:cxn modelId="{19EED692-E297-408A-892E-B450A365AC92}" type="presParOf" srcId="{AEADFC9C-DFAE-498D-8F56-1B4DFB335BBB}" destId="{F1FA5212-ACCD-43A7-B5D8-6145E412B6D4}" srcOrd="3" destOrd="0" presId="urn:microsoft.com/office/officeart/2009/layout/CirclePictureHierarchy"/>
    <dgm:cxn modelId="{B6730BCD-8FD4-4D5F-B632-3D8093755173}" type="presParOf" srcId="{F1FA5212-ACCD-43A7-B5D8-6145E412B6D4}" destId="{427159D3-77D4-46B4-8891-732F19BC4CE1}" srcOrd="0" destOrd="0" presId="urn:microsoft.com/office/officeart/2009/layout/CirclePictureHierarchy"/>
    <dgm:cxn modelId="{0C87FF09-8712-4B77-893A-D75291F9C88A}" type="presParOf" srcId="{427159D3-77D4-46B4-8891-732F19BC4CE1}" destId="{293530E7-14B1-4D73-A907-26D7F287C733}" srcOrd="0" destOrd="0" presId="urn:microsoft.com/office/officeart/2009/layout/CirclePictureHierarchy"/>
    <dgm:cxn modelId="{3C7C3D9C-96D8-41C2-B159-EA75DAC8149F}" type="presParOf" srcId="{427159D3-77D4-46B4-8891-732F19BC4CE1}" destId="{13F840AE-8023-4A72-BA98-1BE824B031B4}" srcOrd="1" destOrd="0" presId="urn:microsoft.com/office/officeart/2009/layout/CirclePictureHierarchy"/>
    <dgm:cxn modelId="{E01881F5-587A-4B8E-9CA0-FF81B8E89343}" type="presParOf" srcId="{F1FA5212-ACCD-43A7-B5D8-6145E412B6D4}" destId="{D5AB5996-0B19-4970-99FF-2CEDC767CDDD}" srcOrd="1" destOrd="0" presId="urn:microsoft.com/office/officeart/2009/layout/CirclePictureHierarchy"/>
    <dgm:cxn modelId="{4218E198-4B89-4EC5-8B60-FB9ED4E252CF}" type="presParOf" srcId="{AEADFC9C-DFAE-498D-8F56-1B4DFB335BBB}" destId="{E97EB679-DAD5-4FC7-9555-05117F405EA6}" srcOrd="4" destOrd="0" presId="urn:microsoft.com/office/officeart/2009/layout/CirclePictureHierarchy"/>
    <dgm:cxn modelId="{B0397D37-6039-43F8-B3EC-9BD6CB37C391}" type="presParOf" srcId="{AEADFC9C-DFAE-498D-8F56-1B4DFB335BBB}" destId="{92B616FB-7B53-4889-80FF-7758FF369812}" srcOrd="5" destOrd="0" presId="urn:microsoft.com/office/officeart/2009/layout/CirclePictureHierarchy"/>
    <dgm:cxn modelId="{EA3A7737-2247-40E8-BF58-8C8E3F77562D}" type="presParOf" srcId="{92B616FB-7B53-4889-80FF-7758FF369812}" destId="{88D93CDF-3E4B-4322-87AF-DAAE9BEBAAF0}" srcOrd="0" destOrd="0" presId="urn:microsoft.com/office/officeart/2009/layout/CirclePictureHierarchy"/>
    <dgm:cxn modelId="{A251310F-0CA8-4634-97C9-83A25BDA9738}" type="presParOf" srcId="{88D93CDF-3E4B-4322-87AF-DAAE9BEBAAF0}" destId="{F14CD569-5A7B-4FFE-B5BF-1688C530A5A9}" srcOrd="0" destOrd="0" presId="urn:microsoft.com/office/officeart/2009/layout/CirclePictureHierarchy"/>
    <dgm:cxn modelId="{2526DDFF-898A-490C-9283-30070B45B9E8}" type="presParOf" srcId="{88D93CDF-3E4B-4322-87AF-DAAE9BEBAAF0}" destId="{8ECDF9D1-EBCE-45E9-93CB-190ED4DD4530}" srcOrd="1" destOrd="0" presId="urn:microsoft.com/office/officeart/2009/layout/CirclePictureHierarchy"/>
    <dgm:cxn modelId="{06D0C3B0-8A62-4F09-8A0C-4FC1745C15D3}" type="presParOf" srcId="{92B616FB-7B53-4889-80FF-7758FF369812}" destId="{8A9E34DA-4DEA-4AB5-8A02-C02290BF2349}" srcOrd="1" destOrd="0" presId="urn:microsoft.com/office/officeart/2009/layout/CirclePictureHierarchy"/>
    <dgm:cxn modelId="{DAABE130-E4A7-4409-A72C-7651335B3362}" type="presParOf" srcId="{8B4A6794-6BCF-4DEA-9EF2-BB68CBBCCE0B}" destId="{C2978724-3334-4CA9-B3EB-604EBD648EE7}" srcOrd="2" destOrd="0" presId="urn:microsoft.com/office/officeart/2009/layout/CirclePictureHierarchy"/>
    <dgm:cxn modelId="{8BB2C0C8-B425-4FFD-9FC1-158709C4CB80}" type="presParOf" srcId="{8B4A6794-6BCF-4DEA-9EF2-BB68CBBCCE0B}" destId="{4A8AC992-B773-4EAE-90CE-4549A2A3AF31}" srcOrd="3" destOrd="0" presId="urn:microsoft.com/office/officeart/2009/layout/CirclePictureHierarchy"/>
    <dgm:cxn modelId="{A094C865-97C2-4C16-83B6-0BEB07F2051E}" type="presParOf" srcId="{4A8AC992-B773-4EAE-90CE-4549A2A3AF31}" destId="{D317FCCA-576E-4807-9A24-0C689C1B774D}" srcOrd="0" destOrd="0" presId="urn:microsoft.com/office/officeart/2009/layout/CirclePictureHierarchy"/>
    <dgm:cxn modelId="{D13DBB1E-590E-4410-A78C-C7023E86FB80}" type="presParOf" srcId="{D317FCCA-576E-4807-9A24-0C689C1B774D}" destId="{2B23FFF0-20AE-495A-A36E-F0B49BBE71AC}" srcOrd="0" destOrd="0" presId="urn:microsoft.com/office/officeart/2009/layout/CirclePictureHierarchy"/>
    <dgm:cxn modelId="{3DC5505F-17B9-4EBE-9302-AEF76AFDE2DD}" type="presParOf" srcId="{D317FCCA-576E-4807-9A24-0C689C1B774D}" destId="{2A350B1F-4C4E-4617-8BCF-77EBD692F4CD}" srcOrd="1" destOrd="0" presId="urn:microsoft.com/office/officeart/2009/layout/CirclePictureHierarchy"/>
    <dgm:cxn modelId="{DB838FE3-E75D-4F27-A4F3-3BEFF866C958}" type="presParOf" srcId="{4A8AC992-B773-4EAE-90CE-4549A2A3AF31}" destId="{4A0CB9E9-B558-465A-8131-FCF19BE02982}" srcOrd="1" destOrd="0" presId="urn:microsoft.com/office/officeart/2009/layout/CirclePictureHierarchy"/>
    <dgm:cxn modelId="{F437D4E0-ACFA-471D-BA4F-D136F88703EE}" type="presParOf" srcId="{4A0CB9E9-B558-465A-8131-FCF19BE02982}" destId="{720397AE-37B7-4238-AC99-76424DB0BE80}" srcOrd="0" destOrd="0" presId="urn:microsoft.com/office/officeart/2009/layout/CirclePictureHierarchy"/>
    <dgm:cxn modelId="{7A7D0FAD-D3D9-4D01-B6E3-274A7D4D515A}" type="presParOf" srcId="{4A0CB9E9-B558-465A-8131-FCF19BE02982}" destId="{C7AEEB5F-C99C-4A2C-8CA0-F09CA9CE0585}" srcOrd="1" destOrd="0" presId="urn:microsoft.com/office/officeart/2009/layout/CirclePictureHierarchy"/>
    <dgm:cxn modelId="{865DA518-DD22-4E78-8E6B-77A898E00D3B}" type="presParOf" srcId="{C7AEEB5F-C99C-4A2C-8CA0-F09CA9CE0585}" destId="{016CD460-2149-43CD-A2E4-0CC1D137699E}" srcOrd="0" destOrd="0" presId="urn:microsoft.com/office/officeart/2009/layout/CirclePictureHierarchy"/>
    <dgm:cxn modelId="{570A4262-CD90-4658-BC60-2713F77530FA}" type="presParOf" srcId="{016CD460-2149-43CD-A2E4-0CC1D137699E}" destId="{0DA127B2-2056-4506-AE79-8C097694267C}" srcOrd="0" destOrd="0" presId="urn:microsoft.com/office/officeart/2009/layout/CirclePictureHierarchy"/>
    <dgm:cxn modelId="{C845453A-B292-4810-8278-A0697A773F45}" type="presParOf" srcId="{016CD460-2149-43CD-A2E4-0CC1D137699E}" destId="{2A7EE89A-4139-4E53-B8A9-DEF8BF5D2F34}" srcOrd="1" destOrd="0" presId="urn:microsoft.com/office/officeart/2009/layout/CirclePictureHierarchy"/>
    <dgm:cxn modelId="{04C44F30-F59B-4DD6-A84D-70C98950270B}" type="presParOf" srcId="{C7AEEB5F-C99C-4A2C-8CA0-F09CA9CE0585}" destId="{F42286BE-B4D1-40CC-B664-78ADEE8727EA}" srcOrd="1" destOrd="0" presId="urn:microsoft.com/office/officeart/2009/layout/CirclePictureHierarchy"/>
    <dgm:cxn modelId="{34BBA8EE-884C-4145-AA5B-133F19DBB591}" type="presParOf" srcId="{F42286BE-B4D1-40CC-B664-78ADEE8727EA}" destId="{285A3BC3-16ED-4237-86B1-0B1D594A21FC}" srcOrd="0" destOrd="0" presId="urn:microsoft.com/office/officeart/2009/layout/CirclePictureHierarchy"/>
    <dgm:cxn modelId="{8AEE5A79-EF87-4CC2-938F-001D249EB8F6}" type="presParOf" srcId="{F42286BE-B4D1-40CC-B664-78ADEE8727EA}" destId="{3BDF93A9-E385-4204-A2B5-1479A4DFE8F4}" srcOrd="1" destOrd="0" presId="urn:microsoft.com/office/officeart/2009/layout/CirclePictureHierarchy"/>
    <dgm:cxn modelId="{13735601-69CC-4590-8F4D-DA6AE5F2AB7A}" type="presParOf" srcId="{3BDF93A9-E385-4204-A2B5-1479A4DFE8F4}" destId="{4A445DF1-4CCB-487F-B4D2-0BA5D70388C5}" srcOrd="0" destOrd="0" presId="urn:microsoft.com/office/officeart/2009/layout/CirclePictureHierarchy"/>
    <dgm:cxn modelId="{6EF6F38D-7A25-4493-83D2-D4A9918F17AC}" type="presParOf" srcId="{4A445DF1-4CCB-487F-B4D2-0BA5D70388C5}" destId="{A2AA58E8-3092-457B-816E-2AB8E316D820}" srcOrd="0" destOrd="0" presId="urn:microsoft.com/office/officeart/2009/layout/CirclePictureHierarchy"/>
    <dgm:cxn modelId="{E50FAC79-1A67-4F91-80ED-DDA7DFE2D23B}" type="presParOf" srcId="{4A445DF1-4CCB-487F-B4D2-0BA5D70388C5}" destId="{FECC5532-8AC3-496B-B955-410662339FCD}" srcOrd="1" destOrd="0" presId="urn:microsoft.com/office/officeart/2009/layout/CirclePictureHierarchy"/>
    <dgm:cxn modelId="{B6D05B82-1D8F-4797-A0C8-C9BEB047DC33}" type="presParOf" srcId="{3BDF93A9-E385-4204-A2B5-1479A4DFE8F4}" destId="{1D6B76EF-6844-42B3-9C7A-FB21F6958C50}" srcOrd="1" destOrd="0" presId="urn:microsoft.com/office/officeart/2009/layout/CirclePictureHierarchy"/>
    <dgm:cxn modelId="{CFAF3D39-E06B-4D12-949B-AC46DAF13B83}" type="presParOf" srcId="{F42286BE-B4D1-40CC-B664-78ADEE8727EA}" destId="{3AAF1644-E8E0-4574-B5AD-23D1CB1D290B}" srcOrd="2" destOrd="0" presId="urn:microsoft.com/office/officeart/2009/layout/CirclePictureHierarchy"/>
    <dgm:cxn modelId="{94ED0140-F7B4-47A7-8A98-5BBD59BEFE86}" type="presParOf" srcId="{F42286BE-B4D1-40CC-B664-78ADEE8727EA}" destId="{014C33BA-9DBA-4DD2-AAE0-CEE3F003CEA8}" srcOrd="3" destOrd="0" presId="urn:microsoft.com/office/officeart/2009/layout/CirclePictureHierarchy"/>
    <dgm:cxn modelId="{AFCB977D-4F18-4991-BF24-119D50C812B4}" type="presParOf" srcId="{014C33BA-9DBA-4DD2-AAE0-CEE3F003CEA8}" destId="{9F43188B-AEF6-4264-A86B-071306DD93F8}" srcOrd="0" destOrd="0" presId="urn:microsoft.com/office/officeart/2009/layout/CirclePictureHierarchy"/>
    <dgm:cxn modelId="{F764F62F-35D6-486C-BA67-36DFA5B85762}" type="presParOf" srcId="{9F43188B-AEF6-4264-A86B-071306DD93F8}" destId="{C6C70D29-AFCE-4C4E-AA40-220DCC9E0F13}" srcOrd="0" destOrd="0" presId="urn:microsoft.com/office/officeart/2009/layout/CirclePictureHierarchy"/>
    <dgm:cxn modelId="{8D4E281B-3E84-423E-993D-93A4E9628A24}" type="presParOf" srcId="{9F43188B-AEF6-4264-A86B-071306DD93F8}" destId="{4D88FA5E-0530-46BD-B510-193555E1DE9E}" srcOrd="1" destOrd="0" presId="urn:microsoft.com/office/officeart/2009/layout/CirclePictureHierarchy"/>
    <dgm:cxn modelId="{785DC773-CF2F-49BA-B988-19357B8CBAF7}" type="presParOf" srcId="{014C33BA-9DBA-4DD2-AAE0-CEE3F003CEA8}" destId="{FC910B69-0A39-4251-A07F-FC7E4CF75819}" srcOrd="1" destOrd="0" presId="urn:microsoft.com/office/officeart/2009/layout/CirclePictureHierarchy"/>
    <dgm:cxn modelId="{6B159389-692D-4B25-864E-D7C0F665614A}" type="presParOf" srcId="{F42286BE-B4D1-40CC-B664-78ADEE8727EA}" destId="{CA89A313-2233-4C97-B5F5-763B115E0AE3}" srcOrd="4" destOrd="0" presId="urn:microsoft.com/office/officeart/2009/layout/CirclePictureHierarchy"/>
    <dgm:cxn modelId="{3B6F2DB1-EFF3-4232-93BD-B746503917FC}" type="presParOf" srcId="{F42286BE-B4D1-40CC-B664-78ADEE8727EA}" destId="{8D9930C6-9A7C-471D-B4A1-A49A583A3C0A}" srcOrd="5" destOrd="0" presId="urn:microsoft.com/office/officeart/2009/layout/CirclePictureHierarchy"/>
    <dgm:cxn modelId="{A80652CB-308B-4168-9410-2499D1E26D6C}" type="presParOf" srcId="{8D9930C6-9A7C-471D-B4A1-A49A583A3C0A}" destId="{2C7EB053-55F4-4F0C-A500-1E076FDBA4F2}" srcOrd="0" destOrd="0" presId="urn:microsoft.com/office/officeart/2009/layout/CirclePictureHierarchy"/>
    <dgm:cxn modelId="{0E172D6C-6947-4F3D-9E6C-18F95FE2322C}" type="presParOf" srcId="{2C7EB053-55F4-4F0C-A500-1E076FDBA4F2}" destId="{9C1613D2-4682-45A2-9E7E-2C99E021225A}" srcOrd="0" destOrd="0" presId="urn:microsoft.com/office/officeart/2009/layout/CirclePictureHierarchy"/>
    <dgm:cxn modelId="{F81035DF-68C6-47C5-8499-C1B255C73436}" type="presParOf" srcId="{2C7EB053-55F4-4F0C-A500-1E076FDBA4F2}" destId="{3C8D84D9-239E-4636-9ECB-0A73D7FE52E9}" srcOrd="1" destOrd="0" presId="urn:microsoft.com/office/officeart/2009/layout/CirclePictureHierarchy"/>
    <dgm:cxn modelId="{D77F6169-155A-4216-BD29-427AF55D540B}" type="presParOf" srcId="{8D9930C6-9A7C-471D-B4A1-A49A583A3C0A}" destId="{7244E8F1-1B49-4597-B5E2-B7CB3137C6AE}" srcOrd="1" destOrd="0" presId="urn:microsoft.com/office/officeart/2009/layout/CirclePictureHierarchy"/>
    <dgm:cxn modelId="{FF0BA9F5-31F6-42F3-86B7-A8016360A34A}" type="presParOf" srcId="{4A0CB9E9-B558-465A-8131-FCF19BE02982}" destId="{82C59926-B809-47F8-BA03-A5842A972538}" srcOrd="2" destOrd="0" presId="urn:microsoft.com/office/officeart/2009/layout/CirclePictureHierarchy"/>
    <dgm:cxn modelId="{6E826ABD-A001-4A5A-B592-3059CC8E89CB}" type="presParOf" srcId="{4A0CB9E9-B558-465A-8131-FCF19BE02982}" destId="{B456121F-72C8-4538-9533-80A8AA178821}" srcOrd="3" destOrd="0" presId="urn:microsoft.com/office/officeart/2009/layout/CirclePictureHierarchy"/>
    <dgm:cxn modelId="{658C6D34-F0C3-4570-98E0-9E83CDF4EB5F}" type="presParOf" srcId="{B456121F-72C8-4538-9533-80A8AA178821}" destId="{8A1C156F-6691-405F-8FAF-3A5160BF3CED}" srcOrd="0" destOrd="0" presId="urn:microsoft.com/office/officeart/2009/layout/CirclePictureHierarchy"/>
    <dgm:cxn modelId="{7E3E0F8D-6759-4A28-9C8C-69EA04E53511}" type="presParOf" srcId="{8A1C156F-6691-405F-8FAF-3A5160BF3CED}" destId="{BBA84C9C-8041-4F18-9BF3-479CC17166A1}" srcOrd="0" destOrd="0" presId="urn:microsoft.com/office/officeart/2009/layout/CirclePictureHierarchy"/>
    <dgm:cxn modelId="{AB3E5FB1-4179-46B5-9E16-43924C5DDFC4}" type="presParOf" srcId="{8A1C156F-6691-405F-8FAF-3A5160BF3CED}" destId="{62100483-9544-47B5-B5A6-3232B7C0620E}" srcOrd="1" destOrd="0" presId="urn:microsoft.com/office/officeart/2009/layout/CirclePictureHierarchy"/>
    <dgm:cxn modelId="{9757E06C-E352-4148-A1C8-6DF4348F89AC}" type="presParOf" srcId="{B456121F-72C8-4538-9533-80A8AA178821}" destId="{65E9EDC9-7028-4385-9311-ADD346B65FD3}" srcOrd="1" destOrd="0" presId="urn:microsoft.com/office/officeart/2009/layout/CirclePictureHierarchy"/>
    <dgm:cxn modelId="{7D96D7F0-CA42-4504-8754-DD6F3779E9FF}" type="presParOf" srcId="{65E9EDC9-7028-4385-9311-ADD346B65FD3}" destId="{56EA148F-4EA4-4C5E-AAC6-E2C5047670AC}" srcOrd="0" destOrd="0" presId="urn:microsoft.com/office/officeart/2009/layout/CirclePictureHierarchy"/>
    <dgm:cxn modelId="{8B71302C-B635-4E6A-A898-43AA869BF54F}" type="presParOf" srcId="{65E9EDC9-7028-4385-9311-ADD346B65FD3}" destId="{E89E2D8E-9E75-4971-A59D-2D36CB05D87B}" srcOrd="1" destOrd="0" presId="urn:microsoft.com/office/officeart/2009/layout/CirclePictureHierarchy"/>
    <dgm:cxn modelId="{455D803B-4059-48EA-B544-7782FC8D8EE6}" type="presParOf" srcId="{E89E2D8E-9E75-4971-A59D-2D36CB05D87B}" destId="{5C765BEB-203D-4342-AB8E-CEB584308444}" srcOrd="0" destOrd="0" presId="urn:microsoft.com/office/officeart/2009/layout/CirclePictureHierarchy"/>
    <dgm:cxn modelId="{EA6F9918-9627-4174-966A-007607652E0C}" type="presParOf" srcId="{5C765BEB-203D-4342-AB8E-CEB584308444}" destId="{50ABA2B3-3253-4939-92F9-875454369EF1}" srcOrd="0" destOrd="0" presId="urn:microsoft.com/office/officeart/2009/layout/CirclePictureHierarchy"/>
    <dgm:cxn modelId="{B91E2D9E-88A9-4994-92BE-A80190FA6999}" type="presParOf" srcId="{5C765BEB-203D-4342-AB8E-CEB584308444}" destId="{1E15C20E-D96D-497E-8C33-1DB4BE53772D}" srcOrd="1" destOrd="0" presId="urn:microsoft.com/office/officeart/2009/layout/CirclePictureHierarchy"/>
    <dgm:cxn modelId="{0E9F7675-2DBF-4CB7-A64A-5CC23628743D}" type="presParOf" srcId="{E89E2D8E-9E75-4971-A59D-2D36CB05D87B}" destId="{00E008BC-3E26-4BB9-98B0-401571763AE3}" srcOrd="1" destOrd="0" presId="urn:microsoft.com/office/officeart/2009/layout/CirclePictureHierarchy"/>
    <dgm:cxn modelId="{DE908DD3-3226-47B6-BDE9-55695CF7367A}" type="presParOf" srcId="{65E9EDC9-7028-4385-9311-ADD346B65FD3}" destId="{622D60F1-2940-4EE1-AAF6-12DB9BF04D54}" srcOrd="2" destOrd="0" presId="urn:microsoft.com/office/officeart/2009/layout/CirclePictureHierarchy"/>
    <dgm:cxn modelId="{7D3A47D3-0308-4FA2-8395-16C045825145}" type="presParOf" srcId="{65E9EDC9-7028-4385-9311-ADD346B65FD3}" destId="{A4B58441-77EA-448F-903A-CD7318E3AFF8}" srcOrd="3" destOrd="0" presId="urn:microsoft.com/office/officeart/2009/layout/CirclePictureHierarchy"/>
    <dgm:cxn modelId="{C51A18FF-8BA7-4E1D-B33C-AEC5812B528A}" type="presParOf" srcId="{A4B58441-77EA-448F-903A-CD7318E3AFF8}" destId="{A990F5B0-400E-48D9-82BF-A6FB7014DB43}" srcOrd="0" destOrd="0" presId="urn:microsoft.com/office/officeart/2009/layout/CirclePictureHierarchy"/>
    <dgm:cxn modelId="{28214C7D-DEBC-4D0F-B366-917C6445F363}" type="presParOf" srcId="{A990F5B0-400E-48D9-82BF-A6FB7014DB43}" destId="{0F45199D-AE19-4B52-898D-77BDF2226542}" srcOrd="0" destOrd="0" presId="urn:microsoft.com/office/officeart/2009/layout/CirclePictureHierarchy"/>
    <dgm:cxn modelId="{FC899E08-229D-445B-BF3F-9B244CAB3084}" type="presParOf" srcId="{A990F5B0-400E-48D9-82BF-A6FB7014DB43}" destId="{A578ABDF-AE64-47D7-96F0-0C521BDD4EA7}" srcOrd="1" destOrd="0" presId="urn:microsoft.com/office/officeart/2009/layout/CirclePictureHierarchy"/>
    <dgm:cxn modelId="{A31EE943-F471-4CE7-AC0F-25FBBB3EBA58}" type="presParOf" srcId="{A4B58441-77EA-448F-903A-CD7318E3AFF8}" destId="{383D5FA0-0706-4279-9939-1CBBF03EC03C}" srcOrd="1" destOrd="0" presId="urn:microsoft.com/office/officeart/2009/layout/CirclePictureHierarchy"/>
    <dgm:cxn modelId="{E232B2FB-FD54-4E8B-AFF3-FA1205EF4955}" type="presParOf" srcId="{65E9EDC9-7028-4385-9311-ADD346B65FD3}" destId="{87B3C1CC-B6CA-4576-86E6-E4A12D744782}" srcOrd="4" destOrd="0" presId="urn:microsoft.com/office/officeart/2009/layout/CirclePictureHierarchy"/>
    <dgm:cxn modelId="{9AB582FF-7328-4802-AE40-618BD21CDE9D}" type="presParOf" srcId="{65E9EDC9-7028-4385-9311-ADD346B65FD3}" destId="{53086C66-4CA6-4EF0-83A7-F91676260433}" srcOrd="5" destOrd="0" presId="urn:microsoft.com/office/officeart/2009/layout/CirclePictureHierarchy"/>
    <dgm:cxn modelId="{096DDBF5-96ED-478C-A4A5-7E714C55FD98}" type="presParOf" srcId="{53086C66-4CA6-4EF0-83A7-F91676260433}" destId="{520C3AF4-96EA-400D-9AD3-C7A93D8238E1}" srcOrd="0" destOrd="0" presId="urn:microsoft.com/office/officeart/2009/layout/CirclePictureHierarchy"/>
    <dgm:cxn modelId="{905FB8EB-4B9D-4382-9BF5-6B0F82BB60EC}" type="presParOf" srcId="{520C3AF4-96EA-400D-9AD3-C7A93D8238E1}" destId="{26EE6398-ACBA-48DE-9474-E37654FA585F}" srcOrd="0" destOrd="0" presId="urn:microsoft.com/office/officeart/2009/layout/CirclePictureHierarchy"/>
    <dgm:cxn modelId="{BBB681F3-1376-40AD-AE49-23C86B3B443A}" type="presParOf" srcId="{520C3AF4-96EA-400D-9AD3-C7A93D8238E1}" destId="{CF3C216B-018F-4546-915D-5C0020428A09}" srcOrd="1" destOrd="0" presId="urn:microsoft.com/office/officeart/2009/layout/CirclePictureHierarchy"/>
    <dgm:cxn modelId="{DB9D0248-2263-44E8-A29F-553A20AFC526}" type="presParOf" srcId="{53086C66-4CA6-4EF0-83A7-F91676260433}" destId="{D1B1AEBA-359A-48C0-B2F8-820B4D4CE5F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DF046D-E4A4-48F7-9845-7F900C7BDC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87D97AB-FBE4-4E92-8EDC-D6A375ACB9B3}">
      <dgm:prSet/>
      <dgm:spPr/>
      <dgm:t>
        <a:bodyPr/>
        <a:lstStyle/>
        <a:p>
          <a:r>
            <a:rPr lang="en-US" b="0" dirty="0">
              <a:solidFill>
                <a:schemeClr val="tx1"/>
              </a:solidFill>
            </a:rPr>
            <a:t>Hierarchical Clustering </a:t>
          </a:r>
        </a:p>
      </dgm:t>
    </dgm:pt>
    <dgm:pt modelId="{AAC03521-89C4-419F-B8DE-5FFA26517D26}" type="parTrans" cxnId="{E6456772-0610-444C-A776-0615B48FFBF1}">
      <dgm:prSet/>
      <dgm:spPr/>
      <dgm:t>
        <a:bodyPr/>
        <a:lstStyle/>
        <a:p>
          <a:endParaRPr lang="en-US"/>
        </a:p>
      </dgm:t>
    </dgm:pt>
    <dgm:pt modelId="{FA488E43-6093-45BB-98F9-EC2942CD3F18}" type="sibTrans" cxnId="{E6456772-0610-444C-A776-0615B48FFBF1}">
      <dgm:prSet/>
      <dgm:spPr/>
      <dgm:t>
        <a:bodyPr/>
        <a:lstStyle/>
        <a:p>
          <a:endParaRPr lang="en-US"/>
        </a:p>
      </dgm:t>
    </dgm:pt>
    <dgm:pt modelId="{06DD2E9B-7150-484B-B8C7-D3B6517C1680}">
      <dgm:prSet/>
      <dgm:spPr/>
      <dgm:t>
        <a:bodyPr/>
        <a:lstStyle/>
        <a:p>
          <a:r>
            <a:rPr lang="en-US" b="1" dirty="0">
              <a:solidFill>
                <a:schemeClr val="tx1"/>
              </a:solidFill>
            </a:rPr>
            <a:t>Community Clustering</a:t>
          </a:r>
        </a:p>
      </dgm:t>
    </dgm:pt>
    <dgm:pt modelId="{6B6CE8A2-3F74-4C0B-8A18-C1AC3942E341}" type="parTrans" cxnId="{B3E89DEF-19FA-4436-B911-2D07D9E3A29A}">
      <dgm:prSet/>
      <dgm:spPr/>
      <dgm:t>
        <a:bodyPr/>
        <a:lstStyle/>
        <a:p>
          <a:endParaRPr lang="en-US"/>
        </a:p>
      </dgm:t>
    </dgm:pt>
    <dgm:pt modelId="{5C210618-4A56-4694-9F45-567FFCB07B71}" type="sibTrans" cxnId="{B3E89DEF-19FA-4436-B911-2D07D9E3A29A}">
      <dgm:prSet/>
      <dgm:spPr/>
      <dgm:t>
        <a:bodyPr/>
        <a:lstStyle/>
        <a:p>
          <a:endParaRPr lang="en-US"/>
        </a:p>
      </dgm:t>
    </dgm:pt>
    <dgm:pt modelId="{7EC8E4F7-090C-4C18-95F1-42FEC6CAC37A}">
      <dgm:prSet/>
      <dgm:spPr/>
      <dgm:t>
        <a:bodyPr/>
        <a:lstStyle/>
        <a:p>
          <a:r>
            <a:rPr lang="en-US" dirty="0">
              <a:solidFill>
                <a:schemeClr val="tx1"/>
              </a:solidFill>
            </a:rPr>
            <a:t>Radom Sample Down sampling</a:t>
          </a:r>
        </a:p>
      </dgm:t>
    </dgm:pt>
    <dgm:pt modelId="{790EF024-2660-464B-8AFA-FA1BD397BFA9}" type="parTrans" cxnId="{BE733A29-D0CA-4DBA-A03B-6B9FDC015253}">
      <dgm:prSet/>
      <dgm:spPr/>
      <dgm:t>
        <a:bodyPr/>
        <a:lstStyle/>
        <a:p>
          <a:endParaRPr lang="en-US"/>
        </a:p>
      </dgm:t>
    </dgm:pt>
    <dgm:pt modelId="{AB1F98D0-D810-4D01-A6EB-C966577736DD}" type="sibTrans" cxnId="{BE733A29-D0CA-4DBA-A03B-6B9FDC015253}">
      <dgm:prSet/>
      <dgm:spPr/>
      <dgm:t>
        <a:bodyPr/>
        <a:lstStyle/>
        <a:p>
          <a:endParaRPr lang="en-US"/>
        </a:p>
      </dgm:t>
    </dgm:pt>
    <dgm:pt modelId="{16F6DEB9-8EE4-49A1-A736-552BD9F04597}">
      <dgm:prSet/>
      <dgm:spPr/>
      <dgm:t>
        <a:bodyPr/>
        <a:lstStyle/>
        <a:p>
          <a:r>
            <a:rPr lang="en-US"/>
            <a:t>Resulting clusters too granular/broad </a:t>
          </a:r>
        </a:p>
      </dgm:t>
    </dgm:pt>
    <dgm:pt modelId="{89501BB7-DEBE-4E6F-9C65-2E7128C1A0A0}" type="parTrans" cxnId="{6FE1B534-BA7C-43FA-87D3-63D82E86784B}">
      <dgm:prSet/>
      <dgm:spPr/>
      <dgm:t>
        <a:bodyPr/>
        <a:lstStyle/>
        <a:p>
          <a:endParaRPr lang="en-US"/>
        </a:p>
      </dgm:t>
    </dgm:pt>
    <dgm:pt modelId="{FAA9AD61-B46F-4520-BB3E-D4F2FEBE64D2}" type="sibTrans" cxnId="{6FE1B534-BA7C-43FA-87D3-63D82E86784B}">
      <dgm:prSet/>
      <dgm:spPr/>
      <dgm:t>
        <a:bodyPr/>
        <a:lstStyle/>
        <a:p>
          <a:endParaRPr lang="en-US"/>
        </a:p>
      </dgm:t>
    </dgm:pt>
    <dgm:pt modelId="{E8CC3480-93E6-4839-A9B3-C211595240EB}">
      <dgm:prSet/>
      <dgm:spPr/>
      <dgm:t>
        <a:bodyPr/>
        <a:lstStyle/>
        <a:p>
          <a:r>
            <a:rPr lang="en-US" dirty="0"/>
            <a:t>Struggled with high dimensionality and ambiguity of the labels, clusters were either irrelevant or disconnected</a:t>
          </a:r>
        </a:p>
      </dgm:t>
    </dgm:pt>
    <dgm:pt modelId="{220DE5B0-D080-4320-BE69-F26D3CBC5630}" type="parTrans" cxnId="{B5F6A1A7-509F-4ACB-B459-B1A72198873E}">
      <dgm:prSet/>
      <dgm:spPr/>
      <dgm:t>
        <a:bodyPr/>
        <a:lstStyle/>
        <a:p>
          <a:endParaRPr lang="en-US"/>
        </a:p>
      </dgm:t>
    </dgm:pt>
    <dgm:pt modelId="{98D69820-E16C-4CB9-8360-938ECD308D05}" type="sibTrans" cxnId="{B5F6A1A7-509F-4ACB-B459-B1A72198873E}">
      <dgm:prSet/>
      <dgm:spPr/>
      <dgm:t>
        <a:bodyPr/>
        <a:lstStyle/>
        <a:p>
          <a:endParaRPr lang="en-US"/>
        </a:p>
      </dgm:t>
    </dgm:pt>
    <dgm:pt modelId="{41AEC1B1-01F3-4EF8-A32A-FA2C7C89C4F1}">
      <dgm:prSet/>
      <dgm:spPr/>
      <dgm:t>
        <a:bodyPr/>
        <a:lstStyle/>
        <a:p>
          <a:r>
            <a:rPr lang="en-US"/>
            <a:t>Down sampling introduced noise and discarded important data</a:t>
          </a:r>
        </a:p>
      </dgm:t>
    </dgm:pt>
    <dgm:pt modelId="{3E04DEFE-D172-49E9-9A16-6A9F1C6A7C94}" type="parTrans" cxnId="{36980A9C-0592-4C36-817A-BF0F80959CB8}">
      <dgm:prSet/>
      <dgm:spPr/>
      <dgm:t>
        <a:bodyPr/>
        <a:lstStyle/>
        <a:p>
          <a:endParaRPr lang="en-US"/>
        </a:p>
      </dgm:t>
    </dgm:pt>
    <dgm:pt modelId="{C5E62798-09D1-4F34-B015-2A19921E63CE}" type="sibTrans" cxnId="{36980A9C-0592-4C36-817A-BF0F80959CB8}">
      <dgm:prSet/>
      <dgm:spPr/>
      <dgm:t>
        <a:bodyPr/>
        <a:lstStyle/>
        <a:p>
          <a:endParaRPr lang="en-US"/>
        </a:p>
      </dgm:t>
    </dgm:pt>
    <dgm:pt modelId="{06F24806-43ED-4AF1-ABC8-CFD427E1E5BB}" type="pres">
      <dgm:prSet presAssocID="{D6DF046D-E4A4-48F7-9845-7F900C7BDCA1}" presName="Name0" presStyleCnt="0">
        <dgm:presLayoutVars>
          <dgm:dir/>
          <dgm:animLvl val="lvl"/>
          <dgm:resizeHandles val="exact"/>
        </dgm:presLayoutVars>
      </dgm:prSet>
      <dgm:spPr/>
    </dgm:pt>
    <dgm:pt modelId="{2EE3BB3D-D394-423D-8F0E-845E1C2A9B05}" type="pres">
      <dgm:prSet presAssocID="{F87D97AB-FBE4-4E92-8EDC-D6A375ACB9B3}" presName="composite" presStyleCnt="0"/>
      <dgm:spPr/>
    </dgm:pt>
    <dgm:pt modelId="{31421CB5-B8DB-49DE-B930-32CDEE754FF2}" type="pres">
      <dgm:prSet presAssocID="{F87D97AB-FBE4-4E92-8EDC-D6A375ACB9B3}" presName="parTx" presStyleLbl="alignNode1" presStyleIdx="0" presStyleCnt="3">
        <dgm:presLayoutVars>
          <dgm:chMax val="0"/>
          <dgm:chPref val="0"/>
          <dgm:bulletEnabled val="1"/>
        </dgm:presLayoutVars>
      </dgm:prSet>
      <dgm:spPr/>
    </dgm:pt>
    <dgm:pt modelId="{B9C2BC3C-1F7D-4B59-842C-602EDF8AEAF9}" type="pres">
      <dgm:prSet presAssocID="{F87D97AB-FBE4-4E92-8EDC-D6A375ACB9B3}" presName="desTx" presStyleLbl="alignAccFollowNode1" presStyleIdx="0" presStyleCnt="3">
        <dgm:presLayoutVars>
          <dgm:bulletEnabled val="1"/>
        </dgm:presLayoutVars>
      </dgm:prSet>
      <dgm:spPr/>
    </dgm:pt>
    <dgm:pt modelId="{20EFA7CD-78B4-43CF-B035-7F75D1B859FB}" type="pres">
      <dgm:prSet presAssocID="{FA488E43-6093-45BB-98F9-EC2942CD3F18}" presName="space" presStyleCnt="0"/>
      <dgm:spPr/>
    </dgm:pt>
    <dgm:pt modelId="{F3BE7D16-C7A4-4DEE-938D-C8AE7CC957F9}" type="pres">
      <dgm:prSet presAssocID="{06DD2E9B-7150-484B-B8C7-D3B6517C1680}" presName="composite" presStyleCnt="0"/>
      <dgm:spPr/>
    </dgm:pt>
    <dgm:pt modelId="{BA5EFF82-F058-44FA-ADE0-7AF16FF4FDBE}" type="pres">
      <dgm:prSet presAssocID="{06DD2E9B-7150-484B-B8C7-D3B6517C1680}" presName="parTx" presStyleLbl="alignNode1" presStyleIdx="1" presStyleCnt="3">
        <dgm:presLayoutVars>
          <dgm:chMax val="0"/>
          <dgm:chPref val="0"/>
          <dgm:bulletEnabled val="1"/>
        </dgm:presLayoutVars>
      </dgm:prSet>
      <dgm:spPr/>
    </dgm:pt>
    <dgm:pt modelId="{9B424B66-8875-4238-AAD1-DA0E34A31A17}" type="pres">
      <dgm:prSet presAssocID="{06DD2E9B-7150-484B-B8C7-D3B6517C1680}" presName="desTx" presStyleLbl="alignAccFollowNode1" presStyleIdx="1" presStyleCnt="3">
        <dgm:presLayoutVars>
          <dgm:bulletEnabled val="1"/>
        </dgm:presLayoutVars>
      </dgm:prSet>
      <dgm:spPr/>
    </dgm:pt>
    <dgm:pt modelId="{FAB7C3B7-905C-4CA3-8C51-216DE946D1AF}" type="pres">
      <dgm:prSet presAssocID="{5C210618-4A56-4694-9F45-567FFCB07B71}" presName="space" presStyleCnt="0"/>
      <dgm:spPr/>
    </dgm:pt>
    <dgm:pt modelId="{CA91686F-5200-4680-8A84-5AE2D380E5A5}" type="pres">
      <dgm:prSet presAssocID="{7EC8E4F7-090C-4C18-95F1-42FEC6CAC37A}" presName="composite" presStyleCnt="0"/>
      <dgm:spPr/>
    </dgm:pt>
    <dgm:pt modelId="{CB87AE8C-CDB4-4A00-9073-62D54710A3BF}" type="pres">
      <dgm:prSet presAssocID="{7EC8E4F7-090C-4C18-95F1-42FEC6CAC37A}" presName="parTx" presStyleLbl="alignNode1" presStyleIdx="2" presStyleCnt="3">
        <dgm:presLayoutVars>
          <dgm:chMax val="0"/>
          <dgm:chPref val="0"/>
          <dgm:bulletEnabled val="1"/>
        </dgm:presLayoutVars>
      </dgm:prSet>
      <dgm:spPr/>
    </dgm:pt>
    <dgm:pt modelId="{81C2DF2D-FA7B-4DE8-8B45-6DB060642B94}" type="pres">
      <dgm:prSet presAssocID="{7EC8E4F7-090C-4C18-95F1-42FEC6CAC37A}" presName="desTx" presStyleLbl="alignAccFollowNode1" presStyleIdx="2" presStyleCnt="3">
        <dgm:presLayoutVars>
          <dgm:bulletEnabled val="1"/>
        </dgm:presLayoutVars>
      </dgm:prSet>
      <dgm:spPr/>
    </dgm:pt>
  </dgm:ptLst>
  <dgm:cxnLst>
    <dgm:cxn modelId="{46071509-BF40-4543-BA5F-4DD38B18C211}" type="presOf" srcId="{D6DF046D-E4A4-48F7-9845-7F900C7BDCA1}" destId="{06F24806-43ED-4AF1-ABC8-CFD427E1E5BB}" srcOrd="0" destOrd="0" presId="urn:microsoft.com/office/officeart/2005/8/layout/hList1"/>
    <dgm:cxn modelId="{BE733A29-D0CA-4DBA-A03B-6B9FDC015253}" srcId="{D6DF046D-E4A4-48F7-9845-7F900C7BDCA1}" destId="{7EC8E4F7-090C-4C18-95F1-42FEC6CAC37A}" srcOrd="2" destOrd="0" parTransId="{790EF024-2660-464B-8AFA-FA1BD397BFA9}" sibTransId="{AB1F98D0-D810-4D01-A6EB-C966577736DD}"/>
    <dgm:cxn modelId="{6FE1B534-BA7C-43FA-87D3-63D82E86784B}" srcId="{F87D97AB-FBE4-4E92-8EDC-D6A375ACB9B3}" destId="{16F6DEB9-8EE4-49A1-A736-552BD9F04597}" srcOrd="0" destOrd="0" parTransId="{89501BB7-DEBE-4E6F-9C65-2E7128C1A0A0}" sibTransId="{FAA9AD61-B46F-4520-BB3E-D4F2FEBE64D2}"/>
    <dgm:cxn modelId="{7CFF4D65-92E0-47F1-9496-AB4E1FDDE409}" type="presOf" srcId="{41AEC1B1-01F3-4EF8-A32A-FA2C7C89C4F1}" destId="{81C2DF2D-FA7B-4DE8-8B45-6DB060642B94}" srcOrd="0" destOrd="0" presId="urn:microsoft.com/office/officeart/2005/8/layout/hList1"/>
    <dgm:cxn modelId="{7828086A-BB90-4784-82FB-A5BCF4411662}" type="presOf" srcId="{E8CC3480-93E6-4839-A9B3-C211595240EB}" destId="{9B424B66-8875-4238-AAD1-DA0E34A31A17}" srcOrd="0" destOrd="0" presId="urn:microsoft.com/office/officeart/2005/8/layout/hList1"/>
    <dgm:cxn modelId="{E6456772-0610-444C-A776-0615B48FFBF1}" srcId="{D6DF046D-E4A4-48F7-9845-7F900C7BDCA1}" destId="{F87D97AB-FBE4-4E92-8EDC-D6A375ACB9B3}" srcOrd="0" destOrd="0" parTransId="{AAC03521-89C4-419F-B8DE-5FFA26517D26}" sibTransId="{FA488E43-6093-45BB-98F9-EC2942CD3F18}"/>
    <dgm:cxn modelId="{92FB0356-0F53-4DA9-BB41-2B69F552ECE8}" type="presOf" srcId="{7EC8E4F7-090C-4C18-95F1-42FEC6CAC37A}" destId="{CB87AE8C-CDB4-4A00-9073-62D54710A3BF}" srcOrd="0" destOrd="0" presId="urn:microsoft.com/office/officeart/2005/8/layout/hList1"/>
    <dgm:cxn modelId="{7DBA3F8A-0133-4AE1-84FD-18AD91328173}" type="presOf" srcId="{F87D97AB-FBE4-4E92-8EDC-D6A375ACB9B3}" destId="{31421CB5-B8DB-49DE-B930-32CDEE754FF2}" srcOrd="0" destOrd="0" presId="urn:microsoft.com/office/officeart/2005/8/layout/hList1"/>
    <dgm:cxn modelId="{36980A9C-0592-4C36-817A-BF0F80959CB8}" srcId="{7EC8E4F7-090C-4C18-95F1-42FEC6CAC37A}" destId="{41AEC1B1-01F3-4EF8-A32A-FA2C7C89C4F1}" srcOrd="0" destOrd="0" parTransId="{3E04DEFE-D172-49E9-9A16-6A9F1C6A7C94}" sibTransId="{C5E62798-09D1-4F34-B015-2A19921E63CE}"/>
    <dgm:cxn modelId="{B5F6A1A7-509F-4ACB-B459-B1A72198873E}" srcId="{06DD2E9B-7150-484B-B8C7-D3B6517C1680}" destId="{E8CC3480-93E6-4839-A9B3-C211595240EB}" srcOrd="0" destOrd="0" parTransId="{220DE5B0-D080-4320-BE69-F26D3CBC5630}" sibTransId="{98D69820-E16C-4CB9-8360-938ECD308D05}"/>
    <dgm:cxn modelId="{0A0926A9-5CA3-49A4-A2C9-7ECF36DD1392}" type="presOf" srcId="{16F6DEB9-8EE4-49A1-A736-552BD9F04597}" destId="{B9C2BC3C-1F7D-4B59-842C-602EDF8AEAF9}" srcOrd="0" destOrd="0" presId="urn:microsoft.com/office/officeart/2005/8/layout/hList1"/>
    <dgm:cxn modelId="{BFBEFEC9-0DA9-4002-90B6-BE754C93F843}" type="presOf" srcId="{06DD2E9B-7150-484B-B8C7-D3B6517C1680}" destId="{BA5EFF82-F058-44FA-ADE0-7AF16FF4FDBE}" srcOrd="0" destOrd="0" presId="urn:microsoft.com/office/officeart/2005/8/layout/hList1"/>
    <dgm:cxn modelId="{B3E89DEF-19FA-4436-B911-2D07D9E3A29A}" srcId="{D6DF046D-E4A4-48F7-9845-7F900C7BDCA1}" destId="{06DD2E9B-7150-484B-B8C7-D3B6517C1680}" srcOrd="1" destOrd="0" parTransId="{6B6CE8A2-3F74-4C0B-8A18-C1AC3942E341}" sibTransId="{5C210618-4A56-4694-9F45-567FFCB07B71}"/>
    <dgm:cxn modelId="{E137A714-1A28-4BCC-AA06-AB68ECF5A15B}" type="presParOf" srcId="{06F24806-43ED-4AF1-ABC8-CFD427E1E5BB}" destId="{2EE3BB3D-D394-423D-8F0E-845E1C2A9B05}" srcOrd="0" destOrd="0" presId="urn:microsoft.com/office/officeart/2005/8/layout/hList1"/>
    <dgm:cxn modelId="{8C579871-020A-4571-9CF9-CCDA8265EB54}" type="presParOf" srcId="{2EE3BB3D-D394-423D-8F0E-845E1C2A9B05}" destId="{31421CB5-B8DB-49DE-B930-32CDEE754FF2}" srcOrd="0" destOrd="0" presId="urn:microsoft.com/office/officeart/2005/8/layout/hList1"/>
    <dgm:cxn modelId="{DD11CE20-EE9A-4243-A298-0FBB8DCE9E88}" type="presParOf" srcId="{2EE3BB3D-D394-423D-8F0E-845E1C2A9B05}" destId="{B9C2BC3C-1F7D-4B59-842C-602EDF8AEAF9}" srcOrd="1" destOrd="0" presId="urn:microsoft.com/office/officeart/2005/8/layout/hList1"/>
    <dgm:cxn modelId="{4B849FE4-FCA2-4D92-9BC6-DBD26B89788F}" type="presParOf" srcId="{06F24806-43ED-4AF1-ABC8-CFD427E1E5BB}" destId="{20EFA7CD-78B4-43CF-B035-7F75D1B859FB}" srcOrd="1" destOrd="0" presId="urn:microsoft.com/office/officeart/2005/8/layout/hList1"/>
    <dgm:cxn modelId="{088A5EF3-BC49-486E-BED5-0F0A71FFFA78}" type="presParOf" srcId="{06F24806-43ED-4AF1-ABC8-CFD427E1E5BB}" destId="{F3BE7D16-C7A4-4DEE-938D-C8AE7CC957F9}" srcOrd="2" destOrd="0" presId="urn:microsoft.com/office/officeart/2005/8/layout/hList1"/>
    <dgm:cxn modelId="{DE7AA7DD-0CB8-45D9-8C27-EDE5CC6436D3}" type="presParOf" srcId="{F3BE7D16-C7A4-4DEE-938D-C8AE7CC957F9}" destId="{BA5EFF82-F058-44FA-ADE0-7AF16FF4FDBE}" srcOrd="0" destOrd="0" presId="urn:microsoft.com/office/officeart/2005/8/layout/hList1"/>
    <dgm:cxn modelId="{601F8B6E-73D6-410D-B799-43D2C2303142}" type="presParOf" srcId="{F3BE7D16-C7A4-4DEE-938D-C8AE7CC957F9}" destId="{9B424B66-8875-4238-AAD1-DA0E34A31A17}" srcOrd="1" destOrd="0" presId="urn:microsoft.com/office/officeart/2005/8/layout/hList1"/>
    <dgm:cxn modelId="{67402BE9-471B-42EF-A20C-45E8F05112D9}" type="presParOf" srcId="{06F24806-43ED-4AF1-ABC8-CFD427E1E5BB}" destId="{FAB7C3B7-905C-4CA3-8C51-216DE946D1AF}" srcOrd="3" destOrd="0" presId="urn:microsoft.com/office/officeart/2005/8/layout/hList1"/>
    <dgm:cxn modelId="{EDC7488B-A61F-4CFB-AEE6-7637DE2D9AAD}" type="presParOf" srcId="{06F24806-43ED-4AF1-ABC8-CFD427E1E5BB}" destId="{CA91686F-5200-4680-8A84-5AE2D380E5A5}" srcOrd="4" destOrd="0" presId="urn:microsoft.com/office/officeart/2005/8/layout/hList1"/>
    <dgm:cxn modelId="{E1714469-CF1F-45DE-8507-AAB6D467EC6F}" type="presParOf" srcId="{CA91686F-5200-4680-8A84-5AE2D380E5A5}" destId="{CB87AE8C-CDB4-4A00-9073-62D54710A3BF}" srcOrd="0" destOrd="0" presId="urn:microsoft.com/office/officeart/2005/8/layout/hList1"/>
    <dgm:cxn modelId="{11E5A1BB-2EF0-4D82-B4C6-18F1E8FE7799}" type="presParOf" srcId="{CA91686F-5200-4680-8A84-5AE2D380E5A5}" destId="{81C2DF2D-FA7B-4DE8-8B45-6DB060642B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3794"/>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Introduction</a:t>
          </a:r>
        </a:p>
      </dsp:txBody>
      <dsp:txXfrm>
        <a:off x="24588" y="28382"/>
        <a:ext cx="9919578" cy="454509"/>
      </dsp:txXfrm>
    </dsp:sp>
    <dsp:sp modelId="{36FA7ABD-8E1D-4E65-B1C1-DCB9A9E60E11}">
      <dsp:nvSpPr>
        <dsp:cNvPr id="0" name=""/>
        <dsp:cNvSpPr/>
      </dsp:nvSpPr>
      <dsp:spPr>
        <a:xfrm>
          <a:off x="0" y="62475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Methodology</a:t>
          </a:r>
        </a:p>
      </dsp:txBody>
      <dsp:txXfrm>
        <a:off x="24588" y="649339"/>
        <a:ext cx="9919578" cy="454509"/>
      </dsp:txXfrm>
    </dsp:sp>
    <dsp:sp modelId="{477699B5-E3D2-4197-B809-D657E46278FB}">
      <dsp:nvSpPr>
        <dsp:cNvPr id="0" name=""/>
        <dsp:cNvSpPr/>
      </dsp:nvSpPr>
      <dsp:spPr>
        <a:xfrm>
          <a:off x="0" y="118891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Implementation</a:t>
          </a:r>
        </a:p>
      </dsp:txBody>
      <dsp:txXfrm>
        <a:off x="24588" y="1213504"/>
        <a:ext cx="9919578" cy="454509"/>
      </dsp:txXfrm>
    </dsp:sp>
    <dsp:sp modelId="{FCE9DB49-EF71-4271-B2A8-EE03904C652F}">
      <dsp:nvSpPr>
        <dsp:cNvPr id="0" name=""/>
        <dsp:cNvSpPr/>
      </dsp:nvSpPr>
      <dsp:spPr>
        <a:xfrm>
          <a:off x="0" y="175308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Results &amp; Evaluation</a:t>
          </a:r>
        </a:p>
      </dsp:txBody>
      <dsp:txXfrm>
        <a:off x="24588" y="1777669"/>
        <a:ext cx="9919578" cy="454509"/>
      </dsp:txXfrm>
    </dsp:sp>
    <dsp:sp modelId="{30A34323-C487-45D1-AF94-3B92B8BCD36F}">
      <dsp:nvSpPr>
        <dsp:cNvPr id="0" name=""/>
        <dsp:cNvSpPr/>
      </dsp:nvSpPr>
      <dsp:spPr>
        <a:xfrm>
          <a:off x="0" y="231724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Discussion</a:t>
          </a:r>
          <a:r>
            <a:rPr lang="en-US" sz="2100" kern="1200" dirty="0"/>
            <a:t> </a:t>
          </a:r>
        </a:p>
      </dsp:txBody>
      <dsp:txXfrm>
        <a:off x="24588" y="2341834"/>
        <a:ext cx="9919578" cy="454509"/>
      </dsp:txXfrm>
    </dsp:sp>
    <dsp:sp modelId="{30BBF0C2-2195-4AA1-9FF8-FB89254C5DE4}">
      <dsp:nvSpPr>
        <dsp:cNvPr id="0" name=""/>
        <dsp:cNvSpPr/>
      </dsp:nvSpPr>
      <dsp:spPr>
        <a:xfrm>
          <a:off x="0" y="288141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Conclusion</a:t>
          </a:r>
        </a:p>
      </dsp:txBody>
      <dsp:txXfrm>
        <a:off x="24588" y="2905999"/>
        <a:ext cx="9919578" cy="454509"/>
      </dsp:txXfrm>
    </dsp:sp>
    <dsp:sp modelId="{11EE431B-9C92-4216-97B1-AC4C6B4B2150}">
      <dsp:nvSpPr>
        <dsp:cNvPr id="0" name=""/>
        <dsp:cNvSpPr/>
      </dsp:nvSpPr>
      <dsp:spPr>
        <a:xfrm>
          <a:off x="0" y="344557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rPr>
            <a:t>Acknowledgements</a:t>
          </a:r>
          <a:endParaRPr lang="en-US" sz="2100" kern="1200" dirty="0">
            <a:solidFill>
              <a:schemeClr val="tx1"/>
            </a:solidFill>
          </a:endParaRPr>
        </a:p>
      </dsp:txBody>
      <dsp:txXfrm>
        <a:off x="24588" y="3470164"/>
        <a:ext cx="9919578" cy="454509"/>
      </dsp:txXfrm>
    </dsp:sp>
    <dsp:sp modelId="{D7D91611-076B-493A-AC6B-BCDB16A98FD2}">
      <dsp:nvSpPr>
        <dsp:cNvPr id="0" name=""/>
        <dsp:cNvSpPr/>
      </dsp:nvSpPr>
      <dsp:spPr>
        <a:xfrm>
          <a:off x="0" y="400974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Works Cited</a:t>
          </a:r>
        </a:p>
      </dsp:txBody>
      <dsp:txXfrm>
        <a:off x="24588" y="4034329"/>
        <a:ext cx="9919578"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67CC-3804-4A68-84DF-D7E52191B6B0}">
      <dsp:nvSpPr>
        <dsp:cNvPr id="0" name=""/>
        <dsp:cNvSpPr/>
      </dsp:nvSpPr>
      <dsp:spPr>
        <a:xfrm>
          <a:off x="0" y="3794"/>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Introduction</a:t>
          </a:r>
        </a:p>
      </dsp:txBody>
      <dsp:txXfrm>
        <a:off x="24588" y="28382"/>
        <a:ext cx="9919578" cy="454509"/>
      </dsp:txXfrm>
    </dsp:sp>
    <dsp:sp modelId="{36FA7ABD-8E1D-4E65-B1C1-DCB9A9E60E11}">
      <dsp:nvSpPr>
        <dsp:cNvPr id="0" name=""/>
        <dsp:cNvSpPr/>
      </dsp:nvSpPr>
      <dsp:spPr>
        <a:xfrm>
          <a:off x="0" y="62475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Methodology</a:t>
          </a:r>
        </a:p>
      </dsp:txBody>
      <dsp:txXfrm>
        <a:off x="24588" y="649339"/>
        <a:ext cx="9919578" cy="454509"/>
      </dsp:txXfrm>
    </dsp:sp>
    <dsp:sp modelId="{477699B5-E3D2-4197-B809-D657E46278FB}">
      <dsp:nvSpPr>
        <dsp:cNvPr id="0" name=""/>
        <dsp:cNvSpPr/>
      </dsp:nvSpPr>
      <dsp:spPr>
        <a:xfrm>
          <a:off x="0" y="118891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Implementation</a:t>
          </a:r>
        </a:p>
      </dsp:txBody>
      <dsp:txXfrm>
        <a:off x="24588" y="1213504"/>
        <a:ext cx="9919578" cy="454509"/>
      </dsp:txXfrm>
    </dsp:sp>
    <dsp:sp modelId="{FCE9DB49-EF71-4271-B2A8-EE03904C652F}">
      <dsp:nvSpPr>
        <dsp:cNvPr id="0" name=""/>
        <dsp:cNvSpPr/>
      </dsp:nvSpPr>
      <dsp:spPr>
        <a:xfrm>
          <a:off x="0" y="175308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Results &amp; </a:t>
          </a:r>
          <a:r>
            <a:rPr lang="en-US" sz="2100" kern="1200" dirty="0">
              <a:solidFill>
                <a:schemeClr val="bg2"/>
              </a:solidFill>
              <a:latin typeface="Calibri" panose="020F0502020204030204"/>
              <a:ea typeface="+mn-ea"/>
              <a:cs typeface="+mn-cs"/>
            </a:rPr>
            <a:t>Evaluation</a:t>
          </a:r>
        </a:p>
      </dsp:txBody>
      <dsp:txXfrm>
        <a:off x="24588" y="1777669"/>
        <a:ext cx="9919578" cy="454509"/>
      </dsp:txXfrm>
    </dsp:sp>
    <dsp:sp modelId="{30A34323-C487-45D1-AF94-3B92B8BCD36F}">
      <dsp:nvSpPr>
        <dsp:cNvPr id="0" name=""/>
        <dsp:cNvSpPr/>
      </dsp:nvSpPr>
      <dsp:spPr>
        <a:xfrm>
          <a:off x="0" y="231724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Discussion</a:t>
          </a:r>
          <a:r>
            <a:rPr lang="en-US" sz="2100" kern="1200" dirty="0"/>
            <a:t> </a:t>
          </a:r>
        </a:p>
      </dsp:txBody>
      <dsp:txXfrm>
        <a:off x="24588" y="2341834"/>
        <a:ext cx="9919578" cy="454509"/>
      </dsp:txXfrm>
    </dsp:sp>
    <dsp:sp modelId="{30BBF0C2-2195-4AA1-9FF8-FB89254C5DE4}">
      <dsp:nvSpPr>
        <dsp:cNvPr id="0" name=""/>
        <dsp:cNvSpPr/>
      </dsp:nvSpPr>
      <dsp:spPr>
        <a:xfrm>
          <a:off x="0" y="288141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Conclusion</a:t>
          </a:r>
        </a:p>
      </dsp:txBody>
      <dsp:txXfrm>
        <a:off x="24588" y="2905999"/>
        <a:ext cx="9919578" cy="454509"/>
      </dsp:txXfrm>
    </dsp:sp>
    <dsp:sp modelId="{11EE431B-9C92-4216-97B1-AC4C6B4B2150}">
      <dsp:nvSpPr>
        <dsp:cNvPr id="0" name=""/>
        <dsp:cNvSpPr/>
      </dsp:nvSpPr>
      <dsp:spPr>
        <a:xfrm>
          <a:off x="0" y="3445576"/>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Acknowledgements</a:t>
          </a:r>
        </a:p>
      </dsp:txBody>
      <dsp:txXfrm>
        <a:off x="24588" y="3470164"/>
        <a:ext cx="9919578" cy="454509"/>
      </dsp:txXfrm>
    </dsp:sp>
    <dsp:sp modelId="{D7D91611-076B-493A-AC6B-BCDB16A98FD2}">
      <dsp:nvSpPr>
        <dsp:cNvPr id="0" name=""/>
        <dsp:cNvSpPr/>
      </dsp:nvSpPr>
      <dsp:spPr>
        <a:xfrm>
          <a:off x="0" y="4009741"/>
          <a:ext cx="996875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Works</a:t>
          </a:r>
          <a:r>
            <a:rPr lang="en-US" sz="2100" kern="1200" dirty="0">
              <a:solidFill>
                <a:schemeClr val="tx1"/>
              </a:solidFill>
            </a:rPr>
            <a:t> </a:t>
          </a:r>
          <a:r>
            <a:rPr lang="en-US" sz="2100" kern="1200" dirty="0">
              <a:solidFill>
                <a:schemeClr val="bg2"/>
              </a:solidFill>
            </a:rPr>
            <a:t>Cited</a:t>
          </a:r>
        </a:p>
      </dsp:txBody>
      <dsp:txXfrm>
        <a:off x="24588" y="4034329"/>
        <a:ext cx="9919578" cy="45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E0F61-E71B-4F2C-92FC-686BEDA60F29}">
      <dsp:nvSpPr>
        <dsp:cNvPr id="0" name=""/>
        <dsp:cNvSpPr/>
      </dsp:nvSpPr>
      <dsp:spPr>
        <a:xfrm rot="5400000">
          <a:off x="6185619" y="-2446337"/>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Manufacturing-specific taxonomy can be categorized into labels like “tools”, “processes”, “material”, etc.</a:t>
          </a:r>
        </a:p>
        <a:p>
          <a:pPr marL="114300" lvl="1" indent="-114300" algn="l" defTabSz="666750">
            <a:lnSpc>
              <a:spcPct val="90000"/>
            </a:lnSpc>
            <a:spcBef>
              <a:spcPct val="0"/>
            </a:spcBef>
            <a:spcAft>
              <a:spcPct val="15000"/>
            </a:spcAft>
            <a:buChar char="•"/>
          </a:pPr>
          <a:r>
            <a:rPr lang="en-US" sz="1500" kern="1200"/>
            <a:t>Agglomerative clustering minimizes the variance by merging similar clusters</a:t>
          </a:r>
        </a:p>
        <a:p>
          <a:pPr marL="114300" lvl="1" indent="-114300" algn="l" defTabSz="666750">
            <a:lnSpc>
              <a:spcPct val="90000"/>
            </a:lnSpc>
            <a:spcBef>
              <a:spcPct val="0"/>
            </a:spcBef>
            <a:spcAft>
              <a:spcPct val="15000"/>
            </a:spcAft>
            <a:buChar char="•"/>
          </a:pPr>
          <a:r>
            <a:rPr lang="en-US" sz="1500" kern="1200" dirty="0"/>
            <a:t>Fuzzy matching was used for outliers, defaulted to “equipment” as a fallback</a:t>
          </a:r>
        </a:p>
      </dsp:txBody>
      <dsp:txXfrm rot="-5400000">
        <a:off x="3588752" y="208439"/>
        <a:ext cx="6322093" cy="1070448"/>
      </dsp:txXfrm>
    </dsp:sp>
    <dsp:sp modelId="{07BD947B-ECB6-4103-BE4D-9AF278395D8F}">
      <dsp:nvSpPr>
        <dsp:cNvPr id="0" name=""/>
        <dsp:cNvSpPr/>
      </dsp:nvSpPr>
      <dsp:spPr>
        <a:xfrm>
          <a:off x="0" y="2246"/>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Clustering and Taxonomy:</a:t>
          </a:r>
        </a:p>
      </dsp:txBody>
      <dsp:txXfrm>
        <a:off x="72386" y="74632"/>
        <a:ext cx="3443979" cy="1338061"/>
      </dsp:txXfrm>
    </dsp:sp>
    <dsp:sp modelId="{A8596D8C-6727-4587-B1ED-A20ED14B316D}">
      <dsp:nvSpPr>
        <dsp:cNvPr id="0" name=""/>
        <dsp:cNvSpPr/>
      </dsp:nvSpPr>
      <dsp:spPr>
        <a:xfrm rot="5400000">
          <a:off x="6185619" y="-889362"/>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Typos, case sensitivity, and synonymous labels</a:t>
          </a:r>
        </a:p>
      </dsp:txBody>
      <dsp:txXfrm rot="-5400000">
        <a:off x="3588752" y="1765414"/>
        <a:ext cx="6322093" cy="1070448"/>
      </dsp:txXfrm>
    </dsp:sp>
    <dsp:sp modelId="{B09F78F8-18D8-49C1-AB14-D61A8E29399F}">
      <dsp:nvSpPr>
        <dsp:cNvPr id="0" name=""/>
        <dsp:cNvSpPr/>
      </dsp:nvSpPr>
      <dsp:spPr>
        <a:xfrm>
          <a:off x="0" y="1559222"/>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Inconsistencies:</a:t>
          </a:r>
        </a:p>
      </dsp:txBody>
      <dsp:txXfrm>
        <a:off x="72386" y="1631608"/>
        <a:ext cx="3443979" cy="1338061"/>
      </dsp:txXfrm>
    </dsp:sp>
    <dsp:sp modelId="{A0BDC8AA-EE60-4CAE-B5E2-6A3923550038}">
      <dsp:nvSpPr>
        <dsp:cNvPr id="0" name=""/>
        <dsp:cNvSpPr/>
      </dsp:nvSpPr>
      <dsp:spPr>
        <a:xfrm rot="5400000">
          <a:off x="6185619" y="667613"/>
          <a:ext cx="1186266"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Adjusted images for consistent resolution and aspect ratio</a:t>
          </a:r>
        </a:p>
        <a:p>
          <a:pPr marL="114300" lvl="1" indent="-114300" algn="l" defTabSz="666750">
            <a:lnSpc>
              <a:spcPct val="90000"/>
            </a:lnSpc>
            <a:spcBef>
              <a:spcPct val="0"/>
            </a:spcBef>
            <a:spcAft>
              <a:spcPct val="15000"/>
            </a:spcAft>
            <a:buChar char="•"/>
          </a:pPr>
          <a:r>
            <a:rPr lang="en-US" sz="1500" kern="1200"/>
            <a:t>Balanced class distribution through targeted augmentations</a:t>
          </a:r>
        </a:p>
      </dsp:txBody>
      <dsp:txXfrm rot="-5400000">
        <a:off x="3588752" y="3322390"/>
        <a:ext cx="6322093" cy="1070448"/>
      </dsp:txXfrm>
    </dsp:sp>
    <dsp:sp modelId="{C0EA165D-E0F8-404B-B9A8-8A66BD47A859}">
      <dsp:nvSpPr>
        <dsp:cNvPr id="0" name=""/>
        <dsp:cNvSpPr/>
      </dsp:nvSpPr>
      <dsp:spPr>
        <a:xfrm>
          <a:off x="0" y="3116197"/>
          <a:ext cx="3588751" cy="14828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Image Preprocessing:</a:t>
          </a:r>
        </a:p>
      </dsp:txBody>
      <dsp:txXfrm>
        <a:off x="72386" y="3188583"/>
        <a:ext cx="3443979" cy="1338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6AFAE-A26B-4DB2-AC14-9E9069A9993C}">
      <dsp:nvSpPr>
        <dsp:cNvPr id="0" name=""/>
        <dsp:cNvSpPr/>
      </dsp:nvSpPr>
      <dsp:spPr>
        <a:xfrm rot="5400000">
          <a:off x="6024240" y="-2246813"/>
          <a:ext cx="1509025"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ResNet152 was selected for its state-of-the-art performance in vision tasks</a:t>
          </a:r>
        </a:p>
        <a:p>
          <a:pPr marL="228600" lvl="1" indent="-228600" algn="l" defTabSz="933450">
            <a:lnSpc>
              <a:spcPct val="90000"/>
            </a:lnSpc>
            <a:spcBef>
              <a:spcPct val="0"/>
            </a:spcBef>
            <a:spcAft>
              <a:spcPct val="15000"/>
            </a:spcAft>
            <a:buChar char="•"/>
          </a:pPr>
          <a:r>
            <a:rPr lang="en-US" sz="2100" kern="1200"/>
            <a:t>Concerned with overfitting shifted to simpler models</a:t>
          </a:r>
        </a:p>
        <a:p>
          <a:pPr marL="228600" lvl="1" indent="-228600" algn="l" defTabSz="933450">
            <a:lnSpc>
              <a:spcPct val="90000"/>
            </a:lnSpc>
            <a:spcBef>
              <a:spcPct val="0"/>
            </a:spcBef>
            <a:spcAft>
              <a:spcPct val="15000"/>
            </a:spcAft>
            <a:buChar char="•"/>
          </a:pPr>
          <a:r>
            <a:rPr lang="en-US" sz="2100" kern="1200"/>
            <a:t>The effectiveness relied on meaningful distinctions</a:t>
          </a:r>
        </a:p>
      </dsp:txBody>
      <dsp:txXfrm rot="-5400000">
        <a:off x="3588752" y="262340"/>
        <a:ext cx="6306337" cy="1361695"/>
      </dsp:txXfrm>
    </dsp:sp>
    <dsp:sp modelId="{2E11A682-49A3-4F6A-9810-BBFC4569F261}">
      <dsp:nvSpPr>
        <dsp:cNvPr id="0" name=""/>
        <dsp:cNvSpPr/>
      </dsp:nvSpPr>
      <dsp:spPr>
        <a:xfrm>
          <a:off x="0" y="47"/>
          <a:ext cx="3588751" cy="1886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Model Choice</a:t>
          </a:r>
        </a:p>
      </dsp:txBody>
      <dsp:txXfrm>
        <a:off x="92081" y="92128"/>
        <a:ext cx="3404589" cy="1702119"/>
      </dsp:txXfrm>
    </dsp:sp>
    <dsp:sp modelId="{291F103E-EE22-4BD5-A277-0C9A52F48BE4}">
      <dsp:nvSpPr>
        <dsp:cNvPr id="0" name=""/>
        <dsp:cNvSpPr/>
      </dsp:nvSpPr>
      <dsp:spPr>
        <a:xfrm rot="5400000">
          <a:off x="6024240" y="-266218"/>
          <a:ext cx="1509025" cy="638000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Class imbalance was addressed with augmentation strategies and cross validation</a:t>
          </a:r>
        </a:p>
        <a:p>
          <a:pPr marL="228600" lvl="1" indent="-228600" algn="l" defTabSz="933450">
            <a:lnSpc>
              <a:spcPct val="90000"/>
            </a:lnSpc>
            <a:spcBef>
              <a:spcPct val="0"/>
            </a:spcBef>
            <a:spcAft>
              <a:spcPct val="15000"/>
            </a:spcAft>
            <a:buChar char="•"/>
          </a:pPr>
          <a:r>
            <a:rPr lang="en-US" sz="2100" kern="1200"/>
            <a:t>Hyperparameters were tuned literarily with continuous evaluation</a:t>
          </a:r>
        </a:p>
      </dsp:txBody>
      <dsp:txXfrm rot="-5400000">
        <a:off x="3588752" y="2242935"/>
        <a:ext cx="6306337" cy="1361695"/>
      </dsp:txXfrm>
    </dsp:sp>
    <dsp:sp modelId="{372E608E-E699-420C-B524-12FFE40C4A1E}">
      <dsp:nvSpPr>
        <dsp:cNvPr id="0" name=""/>
        <dsp:cNvSpPr/>
      </dsp:nvSpPr>
      <dsp:spPr>
        <a:xfrm>
          <a:off x="0" y="1980642"/>
          <a:ext cx="3588751" cy="1886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Augmentation and Cross-Validation</a:t>
          </a:r>
        </a:p>
      </dsp:txBody>
      <dsp:txXfrm>
        <a:off x="92081" y="2072723"/>
        <a:ext cx="3404589" cy="17021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Hierarchical Clustering </a:t>
          </a:r>
        </a:p>
      </dsp:txBody>
      <dsp:txXfrm>
        <a:off x="3115" y="198188"/>
        <a:ext cx="3037354" cy="871236"/>
      </dsp:txXfrm>
    </dsp:sp>
    <dsp:sp modelId="{B9C2BC3C-1F7D-4B59-842C-602EDF8AEAF9}">
      <dsp:nvSpPr>
        <dsp:cNvPr id="0" name=""/>
        <dsp:cNvSpPr/>
      </dsp:nvSpPr>
      <dsp:spPr>
        <a:xfrm>
          <a:off x="3115"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Resulting clusters too granular/broad </a:t>
          </a:r>
        </a:p>
      </dsp:txBody>
      <dsp:txXfrm>
        <a:off x="3115" y="1069424"/>
        <a:ext cx="3037354" cy="2371680"/>
      </dsp:txXfrm>
    </dsp:sp>
    <dsp:sp modelId="{BA5EFF82-F058-44FA-ADE0-7AF16FF4FDBE}">
      <dsp:nvSpPr>
        <dsp:cNvPr id="0" name=""/>
        <dsp:cNvSpPr/>
      </dsp:nvSpPr>
      <dsp:spPr>
        <a:xfrm>
          <a:off x="3465699"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Community Clustering</a:t>
          </a:r>
        </a:p>
      </dsp:txBody>
      <dsp:txXfrm>
        <a:off x="3465699" y="198188"/>
        <a:ext cx="3037354" cy="871236"/>
      </dsp:txXfrm>
    </dsp:sp>
    <dsp:sp modelId="{9B424B66-8875-4238-AAD1-DA0E34A31A17}">
      <dsp:nvSpPr>
        <dsp:cNvPr id="0" name=""/>
        <dsp:cNvSpPr/>
      </dsp:nvSpPr>
      <dsp:spPr>
        <a:xfrm>
          <a:off x="3465699"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Struggled with high dimensionality and ambiguity of the labels, clusters were either irrelevant or disconnected</a:t>
          </a:r>
        </a:p>
      </dsp:txBody>
      <dsp:txXfrm>
        <a:off x="3465699" y="1069424"/>
        <a:ext cx="3037354" cy="2371680"/>
      </dsp:txXfrm>
    </dsp:sp>
    <dsp:sp modelId="{CB87AE8C-CDB4-4A00-9073-62D54710A3BF}">
      <dsp:nvSpPr>
        <dsp:cNvPr id="0" name=""/>
        <dsp:cNvSpPr/>
      </dsp:nvSpPr>
      <dsp:spPr>
        <a:xfrm>
          <a:off x="6928284"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Sampling Techniques</a:t>
          </a:r>
        </a:p>
      </dsp:txBody>
      <dsp:txXfrm>
        <a:off x="6928284" y="198188"/>
        <a:ext cx="3037354" cy="871236"/>
      </dsp:txXfrm>
    </dsp:sp>
    <dsp:sp modelId="{81C2DF2D-FA7B-4DE8-8B45-6DB060642B94}">
      <dsp:nvSpPr>
        <dsp:cNvPr id="0" name=""/>
        <dsp:cNvSpPr/>
      </dsp:nvSpPr>
      <dsp:spPr>
        <a:xfrm>
          <a:off x="6928284"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Oversampling</a:t>
          </a:r>
        </a:p>
        <a:p>
          <a:pPr marL="228600" lvl="1" indent="-228600" algn="l" defTabSz="1066800">
            <a:lnSpc>
              <a:spcPct val="90000"/>
            </a:lnSpc>
            <a:spcBef>
              <a:spcPct val="0"/>
            </a:spcBef>
            <a:spcAft>
              <a:spcPct val="15000"/>
            </a:spcAft>
            <a:buChar char="•"/>
          </a:pPr>
          <a:r>
            <a:rPr lang="en-US" sz="2400" kern="1200" dirty="0"/>
            <a:t>Under sampling</a:t>
          </a:r>
        </a:p>
      </dsp:txBody>
      <dsp:txXfrm>
        <a:off x="6928284" y="1069424"/>
        <a:ext cx="3037354" cy="2371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3C1CC-B6CA-4576-86E6-E4A12D744782}">
      <dsp:nvSpPr>
        <dsp:cNvPr id="0" name=""/>
        <dsp:cNvSpPr/>
      </dsp:nvSpPr>
      <dsp:spPr>
        <a:xfrm>
          <a:off x="8959715"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2D60F1-2940-4EE1-AAF6-12DB9BF04D54}">
      <dsp:nvSpPr>
        <dsp:cNvPr id="0" name=""/>
        <dsp:cNvSpPr/>
      </dsp:nvSpPr>
      <dsp:spPr>
        <a:xfrm>
          <a:off x="8913995"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A148F-4EA4-4C5E-AAC6-E2C5047670AC}">
      <dsp:nvSpPr>
        <dsp:cNvPr id="0" name=""/>
        <dsp:cNvSpPr/>
      </dsp:nvSpPr>
      <dsp:spPr>
        <a:xfrm>
          <a:off x="8080026"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59926-B809-47F8-BA03-A5842A972538}">
      <dsp:nvSpPr>
        <dsp:cNvPr id="0" name=""/>
        <dsp:cNvSpPr/>
      </dsp:nvSpPr>
      <dsp:spPr>
        <a:xfrm>
          <a:off x="7640181"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89A313-2233-4C97-B5F5-763B115E0AE3}">
      <dsp:nvSpPr>
        <dsp:cNvPr id="0" name=""/>
        <dsp:cNvSpPr/>
      </dsp:nvSpPr>
      <dsp:spPr>
        <a:xfrm>
          <a:off x="6320647"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AF1644-E8E0-4574-B5AD-23D1CB1D290B}">
      <dsp:nvSpPr>
        <dsp:cNvPr id="0" name=""/>
        <dsp:cNvSpPr/>
      </dsp:nvSpPr>
      <dsp:spPr>
        <a:xfrm>
          <a:off x="6274927"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5A3BC3-16ED-4237-86B1-0B1D594A21FC}">
      <dsp:nvSpPr>
        <dsp:cNvPr id="0" name=""/>
        <dsp:cNvSpPr/>
      </dsp:nvSpPr>
      <dsp:spPr>
        <a:xfrm>
          <a:off x="5440958"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397AE-37B7-4238-AC99-76424DB0BE80}">
      <dsp:nvSpPr>
        <dsp:cNvPr id="0" name=""/>
        <dsp:cNvSpPr/>
      </dsp:nvSpPr>
      <dsp:spPr>
        <a:xfrm>
          <a:off x="6320647"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78724-3334-4CA9-B3EB-604EBD648EE7}">
      <dsp:nvSpPr>
        <dsp:cNvPr id="0" name=""/>
        <dsp:cNvSpPr/>
      </dsp:nvSpPr>
      <dsp:spPr>
        <a:xfrm>
          <a:off x="5001113" y="2026381"/>
          <a:ext cx="2639067" cy="100764"/>
        </a:xfrm>
        <a:custGeom>
          <a:avLst/>
          <a:gdLst/>
          <a:ahLst/>
          <a:cxnLst/>
          <a:rect l="0" t="0" r="0" b="0"/>
          <a:pathLst>
            <a:path>
              <a:moveTo>
                <a:pt x="0" y="0"/>
              </a:moveTo>
              <a:lnTo>
                <a:pt x="0" y="50782"/>
              </a:lnTo>
              <a:lnTo>
                <a:pt x="2639067" y="50782"/>
              </a:lnTo>
              <a:lnTo>
                <a:pt x="2639067"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EB679-DAD5-4FC7-9555-05117F405EA6}">
      <dsp:nvSpPr>
        <dsp:cNvPr id="0" name=""/>
        <dsp:cNvSpPr/>
      </dsp:nvSpPr>
      <dsp:spPr>
        <a:xfrm>
          <a:off x="3681579"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19C00-945A-4D66-BEB2-74A4AB89D238}">
      <dsp:nvSpPr>
        <dsp:cNvPr id="0" name=""/>
        <dsp:cNvSpPr/>
      </dsp:nvSpPr>
      <dsp:spPr>
        <a:xfrm>
          <a:off x="3635859"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3DA07-4717-480E-84BF-86AE4D0305ED}">
      <dsp:nvSpPr>
        <dsp:cNvPr id="0" name=""/>
        <dsp:cNvSpPr/>
      </dsp:nvSpPr>
      <dsp:spPr>
        <a:xfrm>
          <a:off x="2801890"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71EA8-3898-471C-B89C-3D4A559529C7}">
      <dsp:nvSpPr>
        <dsp:cNvPr id="0" name=""/>
        <dsp:cNvSpPr/>
      </dsp:nvSpPr>
      <dsp:spPr>
        <a:xfrm>
          <a:off x="2362045" y="2447033"/>
          <a:ext cx="1319533" cy="100764"/>
        </a:xfrm>
        <a:custGeom>
          <a:avLst/>
          <a:gdLst/>
          <a:ahLst/>
          <a:cxnLst/>
          <a:rect l="0" t="0" r="0" b="0"/>
          <a:pathLst>
            <a:path>
              <a:moveTo>
                <a:pt x="0" y="0"/>
              </a:moveTo>
              <a:lnTo>
                <a:pt x="0" y="50782"/>
              </a:lnTo>
              <a:lnTo>
                <a:pt x="1319533" y="50782"/>
              </a:lnTo>
              <a:lnTo>
                <a:pt x="1319533"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BEBDB-2D72-4D9E-852E-8E9BC34A07F9}">
      <dsp:nvSpPr>
        <dsp:cNvPr id="0" name=""/>
        <dsp:cNvSpPr/>
      </dsp:nvSpPr>
      <dsp:spPr>
        <a:xfrm>
          <a:off x="1042511" y="2867684"/>
          <a:ext cx="879689" cy="100764"/>
        </a:xfrm>
        <a:custGeom>
          <a:avLst/>
          <a:gdLst/>
          <a:ahLst/>
          <a:cxnLst/>
          <a:rect l="0" t="0" r="0" b="0"/>
          <a:pathLst>
            <a:path>
              <a:moveTo>
                <a:pt x="0" y="0"/>
              </a:moveTo>
              <a:lnTo>
                <a:pt x="0" y="50782"/>
              </a:lnTo>
              <a:lnTo>
                <a:pt x="879689" y="50782"/>
              </a:lnTo>
              <a:lnTo>
                <a:pt x="879689"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687F7-49A0-434C-96D6-9FFD093ACF3D}">
      <dsp:nvSpPr>
        <dsp:cNvPr id="0" name=""/>
        <dsp:cNvSpPr/>
      </dsp:nvSpPr>
      <dsp:spPr>
        <a:xfrm>
          <a:off x="996791" y="2867684"/>
          <a:ext cx="91440" cy="100764"/>
        </a:xfrm>
        <a:custGeom>
          <a:avLst/>
          <a:gdLst/>
          <a:ahLst/>
          <a:cxnLst/>
          <a:rect l="0" t="0" r="0" b="0"/>
          <a:pathLst>
            <a:path>
              <a:moveTo>
                <a:pt x="45720" y="0"/>
              </a:moveTo>
              <a:lnTo>
                <a:pt x="4572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E5381-3320-4384-8A5A-214E6413DF68}">
      <dsp:nvSpPr>
        <dsp:cNvPr id="0" name=""/>
        <dsp:cNvSpPr/>
      </dsp:nvSpPr>
      <dsp:spPr>
        <a:xfrm>
          <a:off x="162822" y="2867684"/>
          <a:ext cx="879689" cy="100764"/>
        </a:xfrm>
        <a:custGeom>
          <a:avLst/>
          <a:gdLst/>
          <a:ahLst/>
          <a:cxnLst/>
          <a:rect l="0" t="0" r="0" b="0"/>
          <a:pathLst>
            <a:path>
              <a:moveTo>
                <a:pt x="879689" y="0"/>
              </a:moveTo>
              <a:lnTo>
                <a:pt x="879689"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E00ED-B78B-41F9-99CF-F6B866C8796D}">
      <dsp:nvSpPr>
        <dsp:cNvPr id="0" name=""/>
        <dsp:cNvSpPr/>
      </dsp:nvSpPr>
      <dsp:spPr>
        <a:xfrm>
          <a:off x="1042511" y="2447033"/>
          <a:ext cx="1319533" cy="100764"/>
        </a:xfrm>
        <a:custGeom>
          <a:avLst/>
          <a:gdLst/>
          <a:ahLst/>
          <a:cxnLst/>
          <a:rect l="0" t="0" r="0" b="0"/>
          <a:pathLst>
            <a:path>
              <a:moveTo>
                <a:pt x="1319533" y="0"/>
              </a:moveTo>
              <a:lnTo>
                <a:pt x="1319533" y="50782"/>
              </a:lnTo>
              <a:lnTo>
                <a:pt x="0" y="50782"/>
              </a:lnTo>
              <a:lnTo>
                <a:pt x="0" y="100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4C1EE-988C-4AFD-8FE9-E6EF868A1C59}">
      <dsp:nvSpPr>
        <dsp:cNvPr id="0" name=""/>
        <dsp:cNvSpPr/>
      </dsp:nvSpPr>
      <dsp:spPr>
        <a:xfrm>
          <a:off x="2362045" y="2026381"/>
          <a:ext cx="2639067" cy="100764"/>
        </a:xfrm>
        <a:custGeom>
          <a:avLst/>
          <a:gdLst/>
          <a:ahLst/>
          <a:cxnLst/>
          <a:rect l="0" t="0" r="0" b="0"/>
          <a:pathLst>
            <a:path>
              <a:moveTo>
                <a:pt x="2639067" y="0"/>
              </a:moveTo>
              <a:lnTo>
                <a:pt x="2639067" y="50782"/>
              </a:lnTo>
              <a:lnTo>
                <a:pt x="0" y="50782"/>
              </a:lnTo>
              <a:lnTo>
                <a:pt x="0" y="100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4DBD23-AB33-4159-BC41-2FEA01FBAC54}">
      <dsp:nvSpPr>
        <dsp:cNvPr id="0" name=""/>
        <dsp:cNvSpPr/>
      </dsp:nvSpPr>
      <dsp:spPr>
        <a:xfrm>
          <a:off x="4841170" y="1706494"/>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F9C577-AEA6-4249-92F9-69450BC0E956}">
      <dsp:nvSpPr>
        <dsp:cNvPr id="0" name=""/>
        <dsp:cNvSpPr/>
      </dsp:nvSpPr>
      <dsp:spPr>
        <a:xfrm>
          <a:off x="5161057" y="1705694"/>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Root</a:t>
          </a:r>
        </a:p>
      </dsp:txBody>
      <dsp:txXfrm>
        <a:off x="5161057" y="1705694"/>
        <a:ext cx="479830" cy="319887"/>
      </dsp:txXfrm>
    </dsp:sp>
    <dsp:sp modelId="{B29E0659-1C5B-420D-9937-A9BAF795CEF3}">
      <dsp:nvSpPr>
        <dsp:cNvPr id="0" name=""/>
        <dsp:cNvSpPr/>
      </dsp:nvSpPr>
      <dsp:spPr>
        <a:xfrm>
          <a:off x="2202102"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BF260-EB32-47A9-8CF8-FA6F4C48F9D5}">
      <dsp:nvSpPr>
        <dsp:cNvPr id="0" name=""/>
        <dsp:cNvSpPr/>
      </dsp:nvSpPr>
      <dsp:spPr>
        <a:xfrm>
          <a:off x="2521989"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0</a:t>
          </a:r>
        </a:p>
      </dsp:txBody>
      <dsp:txXfrm>
        <a:off x="2521989" y="2126346"/>
        <a:ext cx="479830" cy="319887"/>
      </dsp:txXfrm>
    </dsp:sp>
    <dsp:sp modelId="{4473E8C8-A97D-4382-9AF9-32778933ACC4}">
      <dsp:nvSpPr>
        <dsp:cNvPr id="0" name=""/>
        <dsp:cNvSpPr/>
      </dsp:nvSpPr>
      <dsp:spPr>
        <a:xfrm>
          <a:off x="882568"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CED6C-BA72-4A4C-A358-7C63EE77396B}">
      <dsp:nvSpPr>
        <dsp:cNvPr id="0" name=""/>
        <dsp:cNvSpPr/>
      </dsp:nvSpPr>
      <dsp:spPr>
        <a:xfrm>
          <a:off x="1202455"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2</a:t>
          </a:r>
        </a:p>
      </dsp:txBody>
      <dsp:txXfrm>
        <a:off x="1202455" y="2546997"/>
        <a:ext cx="479830" cy="319887"/>
      </dsp:txXfrm>
    </dsp:sp>
    <dsp:sp modelId="{38998262-395B-498B-B7CD-FCAA08DC22F3}">
      <dsp:nvSpPr>
        <dsp:cNvPr id="0" name=""/>
        <dsp:cNvSpPr/>
      </dsp:nvSpPr>
      <dsp:spPr>
        <a:xfrm>
          <a:off x="287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4B607-7971-471E-8EBD-06A288BE8CC7}">
      <dsp:nvSpPr>
        <dsp:cNvPr id="0" name=""/>
        <dsp:cNvSpPr/>
      </dsp:nvSpPr>
      <dsp:spPr>
        <a:xfrm>
          <a:off x="322766"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6</a:t>
          </a:r>
        </a:p>
      </dsp:txBody>
      <dsp:txXfrm>
        <a:off x="322766" y="2967649"/>
        <a:ext cx="479830" cy="319887"/>
      </dsp:txXfrm>
    </dsp:sp>
    <dsp:sp modelId="{5EB90702-5730-4431-A737-EC74A5706351}">
      <dsp:nvSpPr>
        <dsp:cNvPr id="0" name=""/>
        <dsp:cNvSpPr/>
      </dsp:nvSpPr>
      <dsp:spPr>
        <a:xfrm>
          <a:off x="882568"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D8458E-EE93-4F09-ABAC-F81DBCD2636D}">
      <dsp:nvSpPr>
        <dsp:cNvPr id="0" name=""/>
        <dsp:cNvSpPr/>
      </dsp:nvSpPr>
      <dsp:spPr>
        <a:xfrm>
          <a:off x="1202455"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7</a:t>
          </a:r>
        </a:p>
      </dsp:txBody>
      <dsp:txXfrm>
        <a:off x="1202455" y="2967649"/>
        <a:ext cx="479830" cy="319887"/>
      </dsp:txXfrm>
    </dsp:sp>
    <dsp:sp modelId="{260D0709-0233-401F-B698-DC81940C50B7}">
      <dsp:nvSpPr>
        <dsp:cNvPr id="0" name=""/>
        <dsp:cNvSpPr/>
      </dsp:nvSpPr>
      <dsp:spPr>
        <a:xfrm>
          <a:off x="1762257"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43676F-184C-487C-933A-D2B2BE493C09}">
      <dsp:nvSpPr>
        <dsp:cNvPr id="0" name=""/>
        <dsp:cNvSpPr/>
      </dsp:nvSpPr>
      <dsp:spPr>
        <a:xfrm>
          <a:off x="2082144"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8</a:t>
          </a:r>
        </a:p>
      </dsp:txBody>
      <dsp:txXfrm>
        <a:off x="2082144" y="2967649"/>
        <a:ext cx="479830" cy="319887"/>
      </dsp:txXfrm>
    </dsp:sp>
    <dsp:sp modelId="{0E92F74F-31A3-4100-BA04-5C1D2DB62DCD}">
      <dsp:nvSpPr>
        <dsp:cNvPr id="0" name=""/>
        <dsp:cNvSpPr/>
      </dsp:nvSpPr>
      <dsp:spPr>
        <a:xfrm>
          <a:off x="3521636"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AF69A-5332-43CC-B741-201F632D1D02}">
      <dsp:nvSpPr>
        <dsp:cNvPr id="0" name=""/>
        <dsp:cNvSpPr/>
      </dsp:nvSpPr>
      <dsp:spPr>
        <a:xfrm>
          <a:off x="3841523"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3</a:t>
          </a:r>
        </a:p>
      </dsp:txBody>
      <dsp:txXfrm>
        <a:off x="3841523" y="2546997"/>
        <a:ext cx="479830" cy="319887"/>
      </dsp:txXfrm>
    </dsp:sp>
    <dsp:sp modelId="{48BD3496-3958-415C-8B10-605EBE1DB70B}">
      <dsp:nvSpPr>
        <dsp:cNvPr id="0" name=""/>
        <dsp:cNvSpPr/>
      </dsp:nvSpPr>
      <dsp:spPr>
        <a:xfrm>
          <a:off x="264194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640BB-553E-4A47-AC95-6EB7C8ED85EF}">
      <dsp:nvSpPr>
        <dsp:cNvPr id="0" name=""/>
        <dsp:cNvSpPr/>
      </dsp:nvSpPr>
      <dsp:spPr>
        <a:xfrm>
          <a:off x="296183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9</a:t>
          </a:r>
        </a:p>
      </dsp:txBody>
      <dsp:txXfrm>
        <a:off x="2961833" y="2967649"/>
        <a:ext cx="479830" cy="319887"/>
      </dsp:txXfrm>
    </dsp:sp>
    <dsp:sp modelId="{293530E7-14B1-4D73-A907-26D7F287C733}">
      <dsp:nvSpPr>
        <dsp:cNvPr id="0" name=""/>
        <dsp:cNvSpPr/>
      </dsp:nvSpPr>
      <dsp:spPr>
        <a:xfrm>
          <a:off x="3521636"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840AE-8023-4A72-BA98-1BE824B031B4}">
      <dsp:nvSpPr>
        <dsp:cNvPr id="0" name=""/>
        <dsp:cNvSpPr/>
      </dsp:nvSpPr>
      <dsp:spPr>
        <a:xfrm>
          <a:off x="3841523"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10</a:t>
          </a:r>
        </a:p>
      </dsp:txBody>
      <dsp:txXfrm>
        <a:off x="3841523" y="2967649"/>
        <a:ext cx="479830" cy="319887"/>
      </dsp:txXfrm>
    </dsp:sp>
    <dsp:sp modelId="{F14CD569-5A7B-4FFE-B5BF-1688C530A5A9}">
      <dsp:nvSpPr>
        <dsp:cNvPr id="0" name=""/>
        <dsp:cNvSpPr/>
      </dsp:nvSpPr>
      <dsp:spPr>
        <a:xfrm>
          <a:off x="4401325"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DF9D1-EBCE-45E9-93CB-190ED4DD4530}">
      <dsp:nvSpPr>
        <dsp:cNvPr id="0" name=""/>
        <dsp:cNvSpPr/>
      </dsp:nvSpPr>
      <dsp:spPr>
        <a:xfrm>
          <a:off x="4721212"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11</a:t>
          </a:r>
        </a:p>
      </dsp:txBody>
      <dsp:txXfrm>
        <a:off x="4721212" y="2967649"/>
        <a:ext cx="479830" cy="319887"/>
      </dsp:txXfrm>
    </dsp:sp>
    <dsp:sp modelId="{2B23FFF0-20AE-495A-A36E-F0B49BBE71AC}">
      <dsp:nvSpPr>
        <dsp:cNvPr id="0" name=""/>
        <dsp:cNvSpPr/>
      </dsp:nvSpPr>
      <dsp:spPr>
        <a:xfrm>
          <a:off x="7480238" y="2127146"/>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50B1F-4C4E-4617-8BCF-77EBD692F4CD}">
      <dsp:nvSpPr>
        <dsp:cNvPr id="0" name=""/>
        <dsp:cNvSpPr/>
      </dsp:nvSpPr>
      <dsp:spPr>
        <a:xfrm>
          <a:off x="7800125" y="2126346"/>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a:t>
          </a:r>
        </a:p>
      </dsp:txBody>
      <dsp:txXfrm>
        <a:off x="7800125" y="2126346"/>
        <a:ext cx="479830" cy="319887"/>
      </dsp:txXfrm>
    </dsp:sp>
    <dsp:sp modelId="{0DA127B2-2056-4506-AE79-8C097694267C}">
      <dsp:nvSpPr>
        <dsp:cNvPr id="0" name=""/>
        <dsp:cNvSpPr/>
      </dsp:nvSpPr>
      <dsp:spPr>
        <a:xfrm>
          <a:off x="6160704"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EE89A-4139-4E53-B8A9-DEF8BF5D2F34}">
      <dsp:nvSpPr>
        <dsp:cNvPr id="0" name=""/>
        <dsp:cNvSpPr/>
      </dsp:nvSpPr>
      <dsp:spPr>
        <a:xfrm>
          <a:off x="6480591"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4</a:t>
          </a:r>
        </a:p>
      </dsp:txBody>
      <dsp:txXfrm>
        <a:off x="6480591" y="2546997"/>
        <a:ext cx="479830" cy="319887"/>
      </dsp:txXfrm>
    </dsp:sp>
    <dsp:sp modelId="{A2AA58E8-3092-457B-816E-2AB8E316D820}">
      <dsp:nvSpPr>
        <dsp:cNvPr id="0" name=""/>
        <dsp:cNvSpPr/>
      </dsp:nvSpPr>
      <dsp:spPr>
        <a:xfrm>
          <a:off x="528101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C5532-8AC3-496B-B955-410662339FCD}">
      <dsp:nvSpPr>
        <dsp:cNvPr id="0" name=""/>
        <dsp:cNvSpPr/>
      </dsp:nvSpPr>
      <dsp:spPr>
        <a:xfrm>
          <a:off x="560090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12</a:t>
          </a:r>
        </a:p>
      </dsp:txBody>
      <dsp:txXfrm>
        <a:off x="5600901" y="2967649"/>
        <a:ext cx="479830" cy="319887"/>
      </dsp:txXfrm>
    </dsp:sp>
    <dsp:sp modelId="{C6C70D29-AFCE-4C4E-AA40-220DCC9E0F13}">
      <dsp:nvSpPr>
        <dsp:cNvPr id="0" name=""/>
        <dsp:cNvSpPr/>
      </dsp:nvSpPr>
      <dsp:spPr>
        <a:xfrm>
          <a:off x="6160704"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8FA5E-0530-46BD-B510-193555E1DE9E}">
      <dsp:nvSpPr>
        <dsp:cNvPr id="0" name=""/>
        <dsp:cNvSpPr/>
      </dsp:nvSpPr>
      <dsp:spPr>
        <a:xfrm>
          <a:off x="6480591"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13</a:t>
          </a:r>
        </a:p>
      </dsp:txBody>
      <dsp:txXfrm>
        <a:off x="6480591" y="2967649"/>
        <a:ext cx="479830" cy="319887"/>
      </dsp:txXfrm>
    </dsp:sp>
    <dsp:sp modelId="{9C1613D2-4682-45A2-9E7E-2C99E021225A}">
      <dsp:nvSpPr>
        <dsp:cNvPr id="0" name=""/>
        <dsp:cNvSpPr/>
      </dsp:nvSpPr>
      <dsp:spPr>
        <a:xfrm>
          <a:off x="7040393"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84D9-239E-4636-9ECB-0A73D7FE52E9}">
      <dsp:nvSpPr>
        <dsp:cNvPr id="0" name=""/>
        <dsp:cNvSpPr/>
      </dsp:nvSpPr>
      <dsp:spPr>
        <a:xfrm>
          <a:off x="7360280"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14</a:t>
          </a:r>
        </a:p>
      </dsp:txBody>
      <dsp:txXfrm>
        <a:off x="7360280" y="2967649"/>
        <a:ext cx="479830" cy="319887"/>
      </dsp:txXfrm>
    </dsp:sp>
    <dsp:sp modelId="{BBA84C9C-8041-4F18-9BF3-479CC17166A1}">
      <dsp:nvSpPr>
        <dsp:cNvPr id="0" name=""/>
        <dsp:cNvSpPr/>
      </dsp:nvSpPr>
      <dsp:spPr>
        <a:xfrm>
          <a:off x="8799772" y="2547797"/>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00483-9544-47B5-B5A6-3232B7C0620E}">
      <dsp:nvSpPr>
        <dsp:cNvPr id="0" name=""/>
        <dsp:cNvSpPr/>
      </dsp:nvSpPr>
      <dsp:spPr>
        <a:xfrm>
          <a:off x="9119659" y="2546997"/>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5</a:t>
          </a:r>
        </a:p>
      </dsp:txBody>
      <dsp:txXfrm>
        <a:off x="9119659" y="2546997"/>
        <a:ext cx="479830" cy="319887"/>
      </dsp:txXfrm>
    </dsp:sp>
    <dsp:sp modelId="{50ABA2B3-3253-4939-92F9-875454369EF1}">
      <dsp:nvSpPr>
        <dsp:cNvPr id="0" name=""/>
        <dsp:cNvSpPr/>
      </dsp:nvSpPr>
      <dsp:spPr>
        <a:xfrm>
          <a:off x="792008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5C20E-D96D-497E-8C33-1DB4BE53772D}">
      <dsp:nvSpPr>
        <dsp:cNvPr id="0" name=""/>
        <dsp:cNvSpPr/>
      </dsp:nvSpPr>
      <dsp:spPr>
        <a:xfrm>
          <a:off x="823996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15</a:t>
          </a:r>
        </a:p>
      </dsp:txBody>
      <dsp:txXfrm>
        <a:off x="8239969" y="2967649"/>
        <a:ext cx="479830" cy="319887"/>
      </dsp:txXfrm>
    </dsp:sp>
    <dsp:sp modelId="{0F45199D-AE19-4B52-898D-77BDF2226542}">
      <dsp:nvSpPr>
        <dsp:cNvPr id="0" name=""/>
        <dsp:cNvSpPr/>
      </dsp:nvSpPr>
      <dsp:spPr>
        <a:xfrm>
          <a:off x="8799772"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8ABDF-AE64-47D7-96F0-0C521BDD4EA7}">
      <dsp:nvSpPr>
        <dsp:cNvPr id="0" name=""/>
        <dsp:cNvSpPr/>
      </dsp:nvSpPr>
      <dsp:spPr>
        <a:xfrm>
          <a:off x="9119659"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16</a:t>
          </a:r>
        </a:p>
      </dsp:txBody>
      <dsp:txXfrm>
        <a:off x="9119659" y="2967649"/>
        <a:ext cx="479830" cy="319887"/>
      </dsp:txXfrm>
    </dsp:sp>
    <dsp:sp modelId="{26EE6398-ACBA-48DE-9474-E37654FA585F}">
      <dsp:nvSpPr>
        <dsp:cNvPr id="0" name=""/>
        <dsp:cNvSpPr/>
      </dsp:nvSpPr>
      <dsp:spPr>
        <a:xfrm>
          <a:off x="9679461" y="2968449"/>
          <a:ext cx="319887" cy="3198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C216B-018F-4546-915D-5C0020428A09}">
      <dsp:nvSpPr>
        <dsp:cNvPr id="0" name=""/>
        <dsp:cNvSpPr/>
      </dsp:nvSpPr>
      <dsp:spPr>
        <a:xfrm>
          <a:off x="9999348" y="2967649"/>
          <a:ext cx="479830" cy="31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17</a:t>
          </a:r>
        </a:p>
      </dsp:txBody>
      <dsp:txXfrm>
        <a:off x="9999348" y="2967649"/>
        <a:ext cx="479830" cy="3198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21CB5-B8DB-49DE-B930-32CDEE754FF2}">
      <dsp:nvSpPr>
        <dsp:cNvPr id="0" name=""/>
        <dsp:cNvSpPr/>
      </dsp:nvSpPr>
      <dsp:spPr>
        <a:xfrm>
          <a:off x="3115"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tx1"/>
              </a:solidFill>
            </a:rPr>
            <a:t>Hierarchical Clustering </a:t>
          </a:r>
        </a:p>
      </dsp:txBody>
      <dsp:txXfrm>
        <a:off x="3115" y="198188"/>
        <a:ext cx="3037354" cy="871236"/>
      </dsp:txXfrm>
    </dsp:sp>
    <dsp:sp modelId="{B9C2BC3C-1F7D-4B59-842C-602EDF8AEAF9}">
      <dsp:nvSpPr>
        <dsp:cNvPr id="0" name=""/>
        <dsp:cNvSpPr/>
      </dsp:nvSpPr>
      <dsp:spPr>
        <a:xfrm>
          <a:off x="3115"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Resulting clusters too granular/broad </a:t>
          </a:r>
        </a:p>
      </dsp:txBody>
      <dsp:txXfrm>
        <a:off x="3115" y="1069424"/>
        <a:ext cx="3037354" cy="2371680"/>
      </dsp:txXfrm>
    </dsp:sp>
    <dsp:sp modelId="{BA5EFF82-F058-44FA-ADE0-7AF16FF4FDBE}">
      <dsp:nvSpPr>
        <dsp:cNvPr id="0" name=""/>
        <dsp:cNvSpPr/>
      </dsp:nvSpPr>
      <dsp:spPr>
        <a:xfrm>
          <a:off x="3465699"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Community Clustering</a:t>
          </a:r>
        </a:p>
      </dsp:txBody>
      <dsp:txXfrm>
        <a:off x="3465699" y="198188"/>
        <a:ext cx="3037354" cy="871236"/>
      </dsp:txXfrm>
    </dsp:sp>
    <dsp:sp modelId="{9B424B66-8875-4238-AAD1-DA0E34A31A17}">
      <dsp:nvSpPr>
        <dsp:cNvPr id="0" name=""/>
        <dsp:cNvSpPr/>
      </dsp:nvSpPr>
      <dsp:spPr>
        <a:xfrm>
          <a:off x="3465699"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Struggled with high dimensionality and ambiguity of the labels, clusters were either irrelevant or disconnected</a:t>
          </a:r>
        </a:p>
      </dsp:txBody>
      <dsp:txXfrm>
        <a:off x="3465699" y="1069424"/>
        <a:ext cx="3037354" cy="2371680"/>
      </dsp:txXfrm>
    </dsp:sp>
    <dsp:sp modelId="{CB87AE8C-CDB4-4A00-9073-62D54710A3BF}">
      <dsp:nvSpPr>
        <dsp:cNvPr id="0" name=""/>
        <dsp:cNvSpPr/>
      </dsp:nvSpPr>
      <dsp:spPr>
        <a:xfrm>
          <a:off x="6928284" y="198188"/>
          <a:ext cx="3037354" cy="8712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Radom Sample Down sampling</a:t>
          </a:r>
        </a:p>
      </dsp:txBody>
      <dsp:txXfrm>
        <a:off x="6928284" y="198188"/>
        <a:ext cx="3037354" cy="871236"/>
      </dsp:txXfrm>
    </dsp:sp>
    <dsp:sp modelId="{81C2DF2D-FA7B-4DE8-8B45-6DB060642B94}">
      <dsp:nvSpPr>
        <dsp:cNvPr id="0" name=""/>
        <dsp:cNvSpPr/>
      </dsp:nvSpPr>
      <dsp:spPr>
        <a:xfrm>
          <a:off x="6928284" y="1069424"/>
          <a:ext cx="3037354" cy="2371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Down sampling introduced noise and discarded important data</a:t>
          </a:r>
        </a:p>
      </dsp:txBody>
      <dsp:txXfrm>
        <a:off x="6928284" y="1069424"/>
        <a:ext cx="3037354" cy="2371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8/24/2024</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one size fits all approach. Overly complex models risk overfitting, while simpler ones may fail to capture class distinctions. There must be a careful selection of models that strike the balance in flexibility and specificity. </a:t>
            </a:r>
          </a:p>
          <a:p>
            <a:r>
              <a:rPr lang="en-US" dirty="0"/>
              <a:t>The classes must be statistically significant and relevant to real-world applications while avoiding similar classes and maintaining meaningful distinctions.</a:t>
            </a:r>
          </a:p>
          <a:p>
            <a:r>
              <a:rPr lang="en-US" dirty="0"/>
              <a:t>With a limited dataset, overfitting is a major concern. </a:t>
            </a:r>
          </a:p>
          <a:p>
            <a:r>
              <a:rPr lang="en-US" dirty="0"/>
              <a:t>Resnet152 vs Resnet18</a:t>
            </a:r>
          </a:p>
          <a:p>
            <a:endParaRPr lang="en-US" dirty="0"/>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8</a:t>
            </a:fld>
            <a:endParaRPr lang="en-US"/>
          </a:p>
        </p:txBody>
      </p:sp>
    </p:spTree>
    <p:extLst>
      <p:ext uri="{BB962C8B-B14F-4D97-AF65-F5344CB8AC3E}">
        <p14:creationId xmlns:p14="http://schemas.microsoft.com/office/powerpoint/2010/main" val="153079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Choice:</a:t>
            </a:r>
            <a:r>
              <a:rPr lang="en-US" dirty="0"/>
              <a:t> ResNet152 was selected for its state-of-the-art performance in challenging tasks. Concerns of overfitting due to a small dataset shifted focus to simpler </a:t>
            </a:r>
            <a:r>
              <a:rPr lang="en-US" dirty="0" err="1"/>
              <a:t>models.</a:t>
            </a:r>
            <a:r>
              <a:rPr lang="en-US" b="1" dirty="0" err="1"/>
              <a:t>Class</a:t>
            </a:r>
            <a:r>
              <a:rPr lang="en-US" b="1" dirty="0"/>
              <a:t> Distinctions:</a:t>
            </a:r>
            <a:r>
              <a:rPr lang="en-US" dirty="0"/>
              <a:t> The effectiveness relied on meaningful class </a:t>
            </a:r>
            <a:r>
              <a:rPr lang="en-US" dirty="0" err="1"/>
              <a:t>distinctions.</a:t>
            </a:r>
            <a:r>
              <a:rPr lang="en-US" b="1" dirty="0" err="1"/>
              <a:t>Augmentation</a:t>
            </a:r>
            <a:r>
              <a:rPr lang="en-US" b="1" dirty="0"/>
              <a:t> and Cross-Validation:</a:t>
            </a:r>
            <a:r>
              <a:rPr lang="en-US" dirty="0"/>
              <a:t> Class imbalance was addressed using augmentation strategies and cross-validation. Hyperparameters were tuned iteratively with continuous evaluation to ensure generalization across classes without sacrificing accuracy.</a:t>
            </a:r>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16714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18</a:t>
            </a:fld>
            <a:endParaRPr lang="en-US"/>
          </a:p>
        </p:txBody>
      </p:sp>
    </p:spTree>
    <p:extLst>
      <p:ext uri="{BB962C8B-B14F-4D97-AF65-F5344CB8AC3E}">
        <p14:creationId xmlns:p14="http://schemas.microsoft.com/office/powerpoint/2010/main" val="254160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30530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64284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24</a:t>
            </a:fld>
            <a:endParaRPr lang="en-US"/>
          </a:p>
        </p:txBody>
      </p:sp>
    </p:spTree>
    <p:extLst>
      <p:ext uri="{BB962C8B-B14F-4D97-AF65-F5344CB8AC3E}">
        <p14:creationId xmlns:p14="http://schemas.microsoft.com/office/powerpoint/2010/main" val="1719866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Hierarchical Clustering </a:t>
            </a:r>
          </a:p>
          <a:p>
            <a:pPr lvl="1"/>
            <a:r>
              <a:rPr lang="en-US" dirty="0"/>
              <a:t>Resulting clusters too granular/broad </a:t>
            </a:r>
          </a:p>
          <a:p>
            <a:r>
              <a:rPr lang="en-US" dirty="0"/>
              <a:t>Community Clustering</a:t>
            </a:r>
          </a:p>
          <a:p>
            <a:pPr lvl="1"/>
            <a:r>
              <a:rPr lang="en-US" dirty="0"/>
              <a:t>Struggled with high dimensionality and ambiguity of the labels, clusters were either irrelevant or disconnected</a:t>
            </a:r>
          </a:p>
          <a:p>
            <a:r>
              <a:rPr lang="en-US" dirty="0"/>
              <a:t>Radom Sample Down sampling</a:t>
            </a:r>
          </a:p>
          <a:p>
            <a:pPr lvl="1"/>
            <a:r>
              <a:rPr lang="en-US" dirty="0"/>
              <a:t>Down sampling introduced noise and discarded important data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26</a:t>
            </a:fld>
            <a:endParaRPr lang="en-US"/>
          </a:p>
        </p:txBody>
      </p:sp>
    </p:spTree>
    <p:extLst>
      <p:ext uri="{BB962C8B-B14F-4D97-AF65-F5344CB8AC3E}">
        <p14:creationId xmlns:p14="http://schemas.microsoft.com/office/powerpoint/2010/main" val="164638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8EF355CA-426A-914A-A68C-FA4705CC9151}"/>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a:xfrm rot="16200000">
            <a:off x="4671251" y="-1715335"/>
            <a:ext cx="3396343" cy="996875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1">
            <a:extLst>
              <a:ext uri="{FF2B5EF4-FFF2-40B4-BE49-F238E27FC236}">
                <a16:creationId xmlns:a16="http://schemas.microsoft.com/office/drawing/2014/main" id="{3B177FB7-8EFC-5D4A-84E6-432FCC6EDC0E}"/>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1FB052F0-5A18-C34E-A46A-7B7CF0CC9B1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397479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36A81C12-FE85-0045-83FA-3DF332CE9FF4}"/>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11057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966C6055-D01F-984C-A01A-FEB5E2778C7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642215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01A08FA-C3B3-EA4E-9C94-553BA8841B21}"/>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540978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dirty="0"/>
              <a:t>Click to edit Master title style</a:t>
            </a:r>
          </a:p>
        </p:txBody>
      </p:sp>
      <p:sp>
        <p:nvSpPr>
          <p:cNvPr id="8" name="Slide Number Placeholder 5">
            <a:extLst>
              <a:ext uri="{FF2B5EF4-FFF2-40B4-BE49-F238E27FC236}">
                <a16:creationId xmlns:a16="http://schemas.microsoft.com/office/drawing/2014/main" id="{F6918E09-AA48-C24C-8E81-4260EA5C01DF}"/>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79283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3D715BE4-A527-4C42-A067-D05E0812DA9D}"/>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601627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690A01C-79FA-5641-B96B-FDE5E4225A46}"/>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516723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5510D09D-D42D-3242-974F-4961A125E8A0}"/>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2807781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EBF4DB-B9BA-4E47-8037-9E34BA7F59E5}"/>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04344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DCCE7C9C-F955-6A4E-9DA5-BD4F89F4B3CC}"/>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1127495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rot="10800000">
            <a:off x="124241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rot="10800000">
            <a:off x="4033887"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F444DC4-90D3-0348-AA09-C684A0921152}"/>
              </a:ext>
            </a:extLst>
          </p:cNvPr>
          <p:cNvSpPr txBox="1">
            <a:spLocks/>
          </p:cNvSpPr>
          <p:nvPr userDrawn="1"/>
        </p:nvSpPr>
        <p:spPr>
          <a:xfrm>
            <a:off x="5891520" y="6453119"/>
            <a:ext cx="408960" cy="365125"/>
          </a:xfrm>
          <a:prstGeom prst="rect">
            <a:avLst/>
          </a:prstGeom>
        </p:spPr>
        <p:txBody>
          <a:bodyPr/>
          <a:lstStyle>
            <a:defPPr>
              <a:defRPr lang="en-US"/>
            </a:defPPr>
            <a:lvl1pPr marL="0" algn="l" defTabSz="914400" rtl="0" eaLnBrk="1" latinLnBrk="0" hangingPunct="1">
              <a:defRPr sz="18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2CDEF-EBF7-A24C-97CC-57BDAB189928}" type="slidenum">
              <a:rPr lang="en-US" sz="1200" baseline="0" smtClean="0"/>
              <a:pPr/>
              <a:t>‹#›</a:t>
            </a:fld>
            <a:endParaRPr lang="en-US" sz="1200" baseline="0" dirty="0"/>
          </a:p>
        </p:txBody>
      </p:sp>
    </p:spTree>
    <p:extLst>
      <p:ext uri="{BB962C8B-B14F-4D97-AF65-F5344CB8AC3E}">
        <p14:creationId xmlns:p14="http://schemas.microsoft.com/office/powerpoint/2010/main" val="4113513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Title Placeholder 20">
            <a:extLst>
              <a:ext uri="{FF2B5EF4-FFF2-40B4-BE49-F238E27FC236}">
                <a16:creationId xmlns:a16="http://schemas.microsoft.com/office/drawing/2014/main" id="{F8E62A09-5C5B-B34B-BB4E-F3E0F068D927}"/>
              </a:ext>
            </a:extLst>
          </p:cNvPr>
          <p:cNvSpPr>
            <a:spLocks noGrp="1"/>
          </p:cNvSpPr>
          <p:nvPr>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11">
            <a:extLst>
              <a:ext uri="{FF2B5EF4-FFF2-40B4-BE49-F238E27FC236}">
                <a16:creationId xmlns:a16="http://schemas.microsoft.com/office/drawing/2014/main" id="{7B70029B-FFF2-7F4E-87C0-A5F20375F0D2}"/>
              </a:ext>
            </a:extLst>
          </p:cNvPr>
          <p:cNvSpPr>
            <a:spLocks noGrp="1"/>
          </p:cNvSpPr>
          <p:nvPr>
            <p:ph type="body" sz="quarter" idx="10"/>
          </p:nvPr>
        </p:nvSpPr>
        <p:spPr>
          <a:xfrm rot="16200000">
            <a:off x="2021670" y="1502836"/>
            <a:ext cx="5600166" cy="35353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74344EC-71DA-C442-93DA-C089CEAE705F}"/>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817134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176B67E-B121-FE4E-8B13-E79446C71590}"/>
              </a:ext>
            </a:extLst>
          </p:cNvPr>
          <p:cNvSpPr>
            <a:spLocks noGrp="1"/>
          </p:cNvSpPr>
          <p:nvPr>
            <p:ph type="sldNum" sz="quarter" idx="12"/>
          </p:nvPr>
        </p:nvSpPr>
        <p:spPr>
          <a:xfrm rot="16200000">
            <a:off x="11771332" y="2287113"/>
            <a:ext cx="410896" cy="365125"/>
          </a:xfrm>
          <a:prstGeom prst="rect">
            <a:avLst/>
          </a:prstGeom>
        </p:spPr>
        <p:txBody>
          <a:bodyPr/>
          <a:lstStyle>
            <a:lvl1pPr>
              <a:defRPr sz="1200"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028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1">
            <a:extLst>
              <a:ext uri="{FF2B5EF4-FFF2-40B4-BE49-F238E27FC236}">
                <a16:creationId xmlns:a16="http://schemas.microsoft.com/office/drawing/2014/main" id="{B1A0E42A-01E0-9342-A459-31D71BE2AA65}"/>
              </a:ext>
            </a:extLst>
          </p:cNvPr>
          <p:cNvSpPr>
            <a:spLocks noGrp="1"/>
          </p:cNvSpPr>
          <p:nvPr>
            <p:ph type="title"/>
          </p:nvPr>
        </p:nvSpPr>
        <p:spPr>
          <a:xfrm>
            <a:off x="1385046" y="115144"/>
            <a:ext cx="9968753" cy="1325563"/>
          </a:xfrm>
        </p:spPr>
        <p:txBody>
          <a:body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image" Target="../media/image4.emf"/><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3.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0770EB-95B3-7745-AB40-B2DE1DCB8270}"/>
              </a:ext>
            </a:extLst>
          </p:cNvPr>
          <p:cNvPicPr>
            <a:picLocks noChangeAspect="1"/>
          </p:cNvPicPr>
          <p:nvPr userDrawn="1"/>
        </p:nvPicPr>
        <p:blipFill>
          <a:blip r:embed="rId12"/>
          <a:srcRect/>
          <a:stretch/>
        </p:blipFill>
        <p:spPr>
          <a:xfrm>
            <a:off x="-8284" y="1"/>
            <a:ext cx="1428749" cy="6857999"/>
          </a:xfrm>
          <a:prstGeom prst="rect">
            <a:avLst/>
          </a:prstGeom>
        </p:spPr>
      </p:pic>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8/24/2024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8284"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4"/>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5"/>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803ECA-39C1-85B5-4547-E8743F7DE2D9}"/>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4780" y="1779"/>
            <a:ext cx="1421080" cy="6821184"/>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8/24/2024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20815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b="1" i="0" kern="1200">
          <a:solidFill>
            <a:srgbClr val="006148"/>
          </a:solidFill>
          <a:latin typeface="Proxima Nova Extrabold"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6148"/>
          </a:solidFill>
          <a:latin typeface="Proxima Nova"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6148"/>
          </a:solidFill>
          <a:latin typeface="Proxima Nova"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6148"/>
          </a:solidFill>
          <a:latin typeface="Proxima Nova"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6148"/>
          </a:solidFill>
          <a:latin typeface="Proxima Nova"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4">
            <a:alphaModFix amt="15000"/>
          </a:blip>
          <a:srcRect/>
          <a:stretch/>
        </p:blipFill>
        <p:spPr>
          <a:xfrm rot="16200000">
            <a:off x="6629842" y="-1070710"/>
            <a:ext cx="4165823" cy="6248735"/>
          </a:xfrm>
          <a:prstGeom prst="rect">
            <a:avLst/>
          </a:prstGeom>
          <a:effectLst>
            <a:softEdge rad="635000"/>
          </a:effectLst>
        </p:spPr>
      </p:pic>
      <p:sp>
        <p:nvSpPr>
          <p:cNvPr id="7" name="Rectangle 6">
            <a:extLst>
              <a:ext uri="{FF2B5EF4-FFF2-40B4-BE49-F238E27FC236}">
                <a16:creationId xmlns:a16="http://schemas.microsoft.com/office/drawing/2014/main" id="{B04F89F2-DD65-5045-B32A-6E52BFF73D9D}"/>
              </a:ext>
            </a:extLst>
          </p:cNvPr>
          <p:cNvSpPr/>
          <p:nvPr userDrawn="1"/>
        </p:nvSpPr>
        <p:spPr>
          <a:xfrm rot="16200000">
            <a:off x="8531344" y="3178174"/>
            <a:ext cx="6858001"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5"/>
          <a:srcRect/>
          <a:stretch/>
        </p:blipFill>
        <p:spPr>
          <a:xfrm rot="16200000">
            <a:off x="11621406" y="312315"/>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6"/>
          <a:stretch>
            <a:fillRect/>
          </a:stretch>
        </p:blipFill>
        <p:spPr>
          <a:xfrm rot="16200000">
            <a:off x="10479626" y="4975956"/>
            <a:ext cx="2961435" cy="295275"/>
          </a:xfrm>
          <a:prstGeom prst="rect">
            <a:avLst/>
          </a:prstGeom>
        </p:spPr>
      </p:pic>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grpSp>
        <p:nvGrpSpPr>
          <p:cNvPr id="2" name="Group 1">
            <a:extLst>
              <a:ext uri="{FF2B5EF4-FFF2-40B4-BE49-F238E27FC236}">
                <a16:creationId xmlns:a16="http://schemas.microsoft.com/office/drawing/2014/main" id="{2A650F09-0C6A-504C-A1DE-6C3AC41CFA5B}"/>
              </a:ext>
            </a:extLst>
          </p:cNvPr>
          <p:cNvGrpSpPr/>
          <p:nvPr userDrawn="1"/>
        </p:nvGrpSpPr>
        <p:grpSpPr>
          <a:xfrm>
            <a:off x="-8284" y="-1"/>
            <a:ext cx="1543307" cy="6858001"/>
            <a:chOff x="-19170" y="-1"/>
            <a:chExt cx="1543307" cy="6858001"/>
          </a:xfrm>
        </p:grpSpPr>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7"/>
            <a:srcRect/>
            <a:stretch/>
          </p:blipFill>
          <p:spPr>
            <a:xfrm>
              <a:off x="-19170" y="1"/>
              <a:ext cx="1428749" cy="6857999"/>
            </a:xfrm>
            <a:prstGeom prst="rect">
              <a:avLst/>
            </a:prstGeom>
          </p:spPr>
        </p:pic>
        <p:sp>
          <p:nvSpPr>
            <p:cNvPr id="8" name="Rectangle 7">
              <a:extLst>
                <a:ext uri="{FF2B5EF4-FFF2-40B4-BE49-F238E27FC236}">
                  <a16:creationId xmlns:a16="http://schemas.microsoft.com/office/drawing/2014/main" id="{7EEDFFE9-B1A8-6E44-8F0C-2F85DA7BCA6D}"/>
                </a:ext>
              </a:extLst>
            </p:cNvPr>
            <p:cNvSpPr>
              <a:spLocks noChangeAspect="1"/>
            </p:cNvSpPr>
            <p:nvPr userDrawn="1"/>
          </p:nvSpPr>
          <p:spPr>
            <a:xfrm>
              <a:off x="1242422" y="-1"/>
              <a:ext cx="28171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itle Placeholder 20">
            <a:extLst>
              <a:ext uri="{FF2B5EF4-FFF2-40B4-BE49-F238E27FC236}">
                <a16:creationId xmlns:a16="http://schemas.microsoft.com/office/drawing/2014/main" id="{7B7FF15A-FAEE-634A-9367-18FE7EB94CE6}"/>
              </a:ext>
            </a:extLst>
          </p:cNvPr>
          <p:cNvSpPr>
            <a:spLocks noGrp="1"/>
          </p:cNvSpPr>
          <p:nvPr userDrawn="1">
            <p:ph type="title"/>
          </p:nvPr>
        </p:nvSpPr>
        <p:spPr>
          <a:xfrm rot="16200000">
            <a:off x="-701327" y="2599213"/>
            <a:ext cx="5600166"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4686893"/>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Tagore-7/ASME-2024-Student-Hackath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1" y="10048"/>
            <a:ext cx="12192001" cy="6858000"/>
          </a:xfrm>
          <a:prstGeom prst="rect">
            <a:avLst/>
          </a:prstGeom>
        </p:spPr>
      </p:pic>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7442-C81D-AB8E-7CF4-A979A97B4F90}"/>
              </a:ext>
            </a:extLst>
          </p:cNvPr>
          <p:cNvSpPr>
            <a:spLocks noGrp="1"/>
          </p:cNvSpPr>
          <p:nvPr>
            <p:ph type="title"/>
          </p:nvPr>
        </p:nvSpPr>
        <p:spPr/>
        <p:txBody>
          <a:bodyPr/>
          <a:lstStyle/>
          <a:p>
            <a:r>
              <a:rPr lang="en-US" dirty="0"/>
              <a:t>Data Sanitization and Preprocessing</a:t>
            </a:r>
          </a:p>
        </p:txBody>
      </p:sp>
      <p:graphicFrame>
        <p:nvGraphicFramePr>
          <p:cNvPr id="4" name="Content Placeholder 3">
            <a:extLst>
              <a:ext uri="{FF2B5EF4-FFF2-40B4-BE49-F238E27FC236}">
                <a16:creationId xmlns:a16="http://schemas.microsoft.com/office/drawing/2014/main" id="{FF2DAFFF-7D9F-1906-C7BA-55CE707E55BD}"/>
              </a:ext>
            </a:extLst>
          </p:cNvPr>
          <p:cNvGraphicFramePr>
            <a:graphicFrameLocks noGrp="1"/>
          </p:cNvGraphicFramePr>
          <p:nvPr>
            <p:ph idx="1"/>
            <p:extLst>
              <p:ext uri="{D42A27DB-BD31-4B8C-83A1-F6EECF244321}">
                <p14:modId xmlns:p14="http://schemas.microsoft.com/office/powerpoint/2010/main" val="2780686568"/>
              </p:ext>
            </p:extLst>
          </p:nvPr>
        </p:nvGraphicFramePr>
        <p:xfrm>
          <a:off x="1385046" y="1440707"/>
          <a:ext cx="9968754" cy="4601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hild looking at a person&#10;&#10;Description automatically generated">
            <a:extLst>
              <a:ext uri="{FF2B5EF4-FFF2-40B4-BE49-F238E27FC236}">
                <a16:creationId xmlns:a16="http://schemas.microsoft.com/office/drawing/2014/main" id="{5EF5D269-1745-A3C1-9422-51193F611A0D}"/>
              </a:ext>
            </a:extLst>
          </p:cNvPr>
          <p:cNvPicPr>
            <a:picLocks noChangeAspect="1"/>
          </p:cNvPicPr>
          <p:nvPr/>
        </p:nvPicPr>
        <p:blipFill>
          <a:blip r:embed="rId7"/>
          <a:stretch>
            <a:fillRect/>
          </a:stretch>
        </p:blipFill>
        <p:spPr>
          <a:xfrm>
            <a:off x="9244484" y="2700930"/>
            <a:ext cx="2017410" cy="2021796"/>
          </a:xfrm>
          <a:prstGeom prst="rect">
            <a:avLst/>
          </a:prstGeom>
        </p:spPr>
      </p:pic>
    </p:spTree>
    <p:extLst>
      <p:ext uri="{BB962C8B-B14F-4D97-AF65-F5344CB8AC3E}">
        <p14:creationId xmlns:p14="http://schemas.microsoft.com/office/powerpoint/2010/main" val="250702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E9E8-73D1-53B6-95D3-496736913021}"/>
              </a:ext>
            </a:extLst>
          </p:cNvPr>
          <p:cNvSpPr>
            <a:spLocks noGrp="1"/>
          </p:cNvSpPr>
          <p:nvPr>
            <p:ph type="title"/>
          </p:nvPr>
        </p:nvSpPr>
        <p:spPr/>
        <p:txBody>
          <a:bodyPr/>
          <a:lstStyle/>
          <a:p>
            <a:r>
              <a:rPr lang="en-US" dirty="0"/>
              <a:t>Classification, Training, Validation Strategy</a:t>
            </a:r>
          </a:p>
        </p:txBody>
      </p:sp>
      <p:graphicFrame>
        <p:nvGraphicFramePr>
          <p:cNvPr id="4" name="Content Placeholder 3">
            <a:extLst>
              <a:ext uri="{FF2B5EF4-FFF2-40B4-BE49-F238E27FC236}">
                <a16:creationId xmlns:a16="http://schemas.microsoft.com/office/drawing/2014/main" id="{58EAFF36-8428-2ACB-0FDD-1ECF0688BF63}"/>
              </a:ext>
            </a:extLst>
          </p:cNvPr>
          <p:cNvGraphicFramePr>
            <a:graphicFrameLocks noGrp="1"/>
          </p:cNvGraphicFramePr>
          <p:nvPr>
            <p:ph idx="1"/>
            <p:extLst>
              <p:ext uri="{D42A27DB-BD31-4B8C-83A1-F6EECF244321}">
                <p14:modId xmlns:p14="http://schemas.microsoft.com/office/powerpoint/2010/main" val="2574347519"/>
              </p:ext>
            </p:extLst>
          </p:nvPr>
        </p:nvGraphicFramePr>
        <p:xfrm>
          <a:off x="1385046" y="1584960"/>
          <a:ext cx="9968754" cy="386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125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Implementation</a:t>
            </a:r>
            <a:endParaRPr lang="en-US" dirty="0">
              <a:solidFill>
                <a:srgbClr val="006148"/>
              </a:solidFill>
            </a:endParaRPr>
          </a:p>
        </p:txBody>
      </p:sp>
    </p:spTree>
    <p:extLst>
      <p:ext uri="{BB962C8B-B14F-4D97-AF65-F5344CB8AC3E}">
        <p14:creationId xmlns:p14="http://schemas.microsoft.com/office/powerpoint/2010/main" val="3837205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54BB56CC-5741-7EF8-BEF3-EF761C1B1125}"/>
              </a:ext>
            </a:extLst>
          </p:cNvPr>
          <p:cNvSpPr>
            <a:spLocks noGrp="1"/>
          </p:cNvSpPr>
          <p:nvPr>
            <p:ph type="title"/>
          </p:nvPr>
        </p:nvSpPr>
        <p:spPr>
          <a:xfrm>
            <a:off x="1385046" y="115144"/>
            <a:ext cx="9968753" cy="1325563"/>
          </a:xfrm>
        </p:spPr>
        <p:txBody>
          <a:bodyPr/>
          <a:lstStyle/>
          <a:p>
            <a:r>
              <a:rPr lang="en-US" dirty="0"/>
              <a:t>Model Implementation</a:t>
            </a:r>
          </a:p>
        </p:txBody>
      </p:sp>
      <p:sp>
        <p:nvSpPr>
          <p:cNvPr id="7177" name="Content Placeholder 2">
            <a:extLst>
              <a:ext uri="{FF2B5EF4-FFF2-40B4-BE49-F238E27FC236}">
                <a16:creationId xmlns:a16="http://schemas.microsoft.com/office/drawing/2014/main" id="{4903CA37-0EDF-B68D-FB83-52958D20E2A0}"/>
              </a:ext>
            </a:extLst>
          </p:cNvPr>
          <p:cNvSpPr>
            <a:spLocks noGrp="1"/>
          </p:cNvSpPr>
          <p:nvPr>
            <p:ph sz="half" idx="1"/>
          </p:nvPr>
        </p:nvSpPr>
        <p:spPr>
          <a:xfrm>
            <a:off x="1385046" y="1825625"/>
            <a:ext cx="5181600" cy="4351338"/>
          </a:xfrm>
        </p:spPr>
        <p:txBody>
          <a:bodyPr/>
          <a:lstStyle/>
          <a:p>
            <a:r>
              <a:rPr lang="en-US" sz="2800" dirty="0" err="1"/>
              <a:t>PyTorch</a:t>
            </a:r>
            <a:r>
              <a:rPr lang="en-US" sz="2800" dirty="0"/>
              <a:t> framework</a:t>
            </a:r>
          </a:p>
          <a:p>
            <a:r>
              <a:rPr lang="en-US" sz="2800" dirty="0"/>
              <a:t>System equipped with two RTX 3090 GPUs (24 GiB VRAM) and 128 GB of RAM</a:t>
            </a:r>
          </a:p>
          <a:p>
            <a:endParaRPr lang="en-US" dirty="0"/>
          </a:p>
        </p:txBody>
      </p:sp>
      <p:pic>
        <p:nvPicPr>
          <p:cNvPr id="7170" name="Picture 2" descr="Welcome to PyTorch Tutorials — PyTorch Tutorials 2.4.0+cu121 documentation">
            <a:extLst>
              <a:ext uri="{FF2B5EF4-FFF2-40B4-BE49-F238E27FC236}">
                <a16:creationId xmlns:a16="http://schemas.microsoft.com/office/drawing/2014/main" id="{4455C475-BDD1-CFD9-397B-A6C208C0F0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4177" y="1825625"/>
            <a:ext cx="4351338" cy="4351338"/>
          </a:xfrm>
          <a:prstGeom prst="rect">
            <a:avLst/>
          </a:prstGeom>
          <a:solidFill>
            <a:srgbClr val="FFFFFF"/>
          </a:solidFill>
        </p:spPr>
      </p:pic>
    </p:spTree>
    <p:extLst>
      <p:ext uri="{BB962C8B-B14F-4D97-AF65-F5344CB8AC3E}">
        <p14:creationId xmlns:p14="http://schemas.microsoft.com/office/powerpoint/2010/main" val="184885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Results &amp; Evaluation</a:t>
            </a:r>
            <a:endParaRPr lang="en-US" dirty="0">
              <a:solidFill>
                <a:srgbClr val="006148"/>
              </a:solidFill>
            </a:endParaRPr>
          </a:p>
        </p:txBody>
      </p:sp>
    </p:spTree>
    <p:extLst>
      <p:ext uri="{BB962C8B-B14F-4D97-AF65-F5344CB8AC3E}">
        <p14:creationId xmlns:p14="http://schemas.microsoft.com/office/powerpoint/2010/main" val="206177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t>Data Organization Results Cont.</a:t>
            </a:r>
          </a:p>
        </p:txBody>
      </p:sp>
      <p:pic>
        <p:nvPicPr>
          <p:cNvPr id="4" name="Picture 8">
            <a:extLst>
              <a:ext uri="{FF2B5EF4-FFF2-40B4-BE49-F238E27FC236}">
                <a16:creationId xmlns:a16="http://schemas.microsoft.com/office/drawing/2014/main" id="{050830C1-CE17-2705-652C-37E83D2F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843" y="1082479"/>
            <a:ext cx="6833157" cy="46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ACD-91F7-2A18-072A-282969C63522}"/>
              </a:ext>
            </a:extLst>
          </p:cNvPr>
          <p:cNvSpPr>
            <a:spLocks noGrp="1"/>
          </p:cNvSpPr>
          <p:nvPr>
            <p:ph type="title"/>
          </p:nvPr>
        </p:nvSpPr>
        <p:spPr/>
        <p:txBody>
          <a:bodyPr/>
          <a:lstStyle/>
          <a:p>
            <a:r>
              <a:rPr lang="en-US" dirty="0"/>
              <a:t>Data Organization Results</a:t>
            </a:r>
          </a:p>
        </p:txBody>
      </p:sp>
      <p:sp>
        <p:nvSpPr>
          <p:cNvPr id="3" name="Content Placeholder 2">
            <a:extLst>
              <a:ext uri="{FF2B5EF4-FFF2-40B4-BE49-F238E27FC236}">
                <a16:creationId xmlns:a16="http://schemas.microsoft.com/office/drawing/2014/main" id="{F4EDCB5E-4E22-A523-DDFC-03BCDA65897A}"/>
              </a:ext>
            </a:extLst>
          </p:cNvPr>
          <p:cNvSpPr>
            <a:spLocks noGrp="1"/>
          </p:cNvSpPr>
          <p:nvPr>
            <p:ph idx="1"/>
          </p:nvPr>
        </p:nvSpPr>
        <p:spPr/>
        <p:txBody>
          <a:bodyPr/>
          <a:lstStyle/>
          <a:p>
            <a:r>
              <a:rPr lang="en-US" dirty="0"/>
              <a:t>Reduced from ~23,000 labels to 11 organized categories</a:t>
            </a:r>
          </a:p>
          <a:p>
            <a:r>
              <a:rPr lang="en-US" dirty="0"/>
              <a:t>Miscellaneous words mostly included: </a:t>
            </a:r>
            <a:r>
              <a:rPr lang="en-US" b="0" i="0" dirty="0">
                <a:effectLst/>
                <a:highlight>
                  <a:srgbClr val="FFFFFF"/>
                </a:highlight>
                <a:latin typeface="Arial" panose="020B0604020202020204" pitchFamily="34" charset="0"/>
              </a:rPr>
              <a:t>"</a:t>
            </a:r>
            <a:r>
              <a:rPr lang="en-US" b="0" i="0" dirty="0" err="1">
                <a:effectLst/>
                <a:highlight>
                  <a:srgbClr val="FFFFFF"/>
                </a:highlight>
                <a:latin typeface="Arial" panose="020B0604020202020204" pitchFamily="34" charset="0"/>
              </a:rPr>
              <a:t>dorfmuseum</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industriedenkmal</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wehrhahn</a:t>
            </a:r>
            <a:r>
              <a:rPr lang="en-US" b="0" i="0" dirty="0">
                <a:effectLst/>
                <a:highlight>
                  <a:srgbClr val="FFFFFF"/>
                </a:highlight>
                <a:latin typeface="Arial" panose="020B0604020202020204" pitchFamily="34" charset="0"/>
              </a:rPr>
              <a:t>", "</a:t>
            </a:r>
            <a:r>
              <a:rPr lang="en-US" b="0" i="0" dirty="0" err="1">
                <a:effectLst/>
                <a:highlight>
                  <a:srgbClr val="FFFFFF"/>
                </a:highlight>
                <a:latin typeface="Arial" panose="020B0604020202020204" pitchFamily="34" charset="0"/>
              </a:rPr>
              <a:t>kailyard</a:t>
            </a:r>
            <a:r>
              <a:rPr lang="en-US" b="0" i="0" dirty="0">
                <a:effectLst/>
                <a:highlight>
                  <a:srgbClr val="FFFFFF"/>
                </a:highlight>
                <a:latin typeface="Arial" panose="020B0604020202020204" pitchFamily="34" charset="0"/>
              </a:rPr>
              <a:t>“</a:t>
            </a:r>
          </a:p>
          <a:p>
            <a:endParaRPr lang="en-US" dirty="0"/>
          </a:p>
          <a:p>
            <a:endParaRPr lang="en-US" dirty="0"/>
          </a:p>
        </p:txBody>
      </p:sp>
      <p:pic>
        <p:nvPicPr>
          <p:cNvPr id="1026" name="Picture 2">
            <a:extLst>
              <a:ext uri="{FF2B5EF4-FFF2-40B4-BE49-F238E27FC236}">
                <a16:creationId xmlns:a16="http://schemas.microsoft.com/office/drawing/2014/main" id="{5D536218-3254-B993-863C-52D61CE2F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333" y="3245148"/>
            <a:ext cx="4856726" cy="289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52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13E8-A422-0DF2-2476-CC1828FC2DE3}"/>
              </a:ext>
            </a:extLst>
          </p:cNvPr>
          <p:cNvSpPr>
            <a:spLocks noGrp="1"/>
          </p:cNvSpPr>
          <p:nvPr>
            <p:ph type="title"/>
          </p:nvPr>
        </p:nvSpPr>
        <p:spPr/>
        <p:txBody>
          <a:bodyPr/>
          <a:lstStyle/>
          <a:p>
            <a:r>
              <a:rPr lang="en-US" dirty="0"/>
              <a:t>Classification Model Results</a:t>
            </a:r>
          </a:p>
        </p:txBody>
      </p:sp>
      <p:sp>
        <p:nvSpPr>
          <p:cNvPr id="3" name="Content Placeholder 2">
            <a:extLst>
              <a:ext uri="{FF2B5EF4-FFF2-40B4-BE49-F238E27FC236}">
                <a16:creationId xmlns:a16="http://schemas.microsoft.com/office/drawing/2014/main" id="{5491314D-CE33-46C8-5545-E81387B1870A}"/>
              </a:ext>
            </a:extLst>
          </p:cNvPr>
          <p:cNvSpPr>
            <a:spLocks noGrp="1"/>
          </p:cNvSpPr>
          <p:nvPr>
            <p:ph idx="1"/>
          </p:nvPr>
        </p:nvSpPr>
        <p:spPr>
          <a:xfrm>
            <a:off x="1385047" y="1711187"/>
            <a:ext cx="5767594" cy="3115711"/>
          </a:xfrm>
        </p:spPr>
        <p:txBody>
          <a:bodyPr>
            <a:normAutofit/>
          </a:bodyPr>
          <a:lstStyle/>
          <a:p>
            <a:r>
              <a:rPr lang="en-US" dirty="0"/>
              <a:t>The model achieved best performance with a learning rate of 0.01 and a batch size of 128 – determined through cross validation</a:t>
            </a:r>
          </a:p>
        </p:txBody>
      </p:sp>
      <p:sp>
        <p:nvSpPr>
          <p:cNvPr id="5" name="AutoShape 4">
            <a:extLst>
              <a:ext uri="{FF2B5EF4-FFF2-40B4-BE49-F238E27FC236}">
                <a16:creationId xmlns:a16="http://schemas.microsoft.com/office/drawing/2014/main" id="{BC97E2F2-4934-5A9A-CC52-E216A77CE2E5}"/>
              </a:ext>
            </a:extLst>
          </p:cNvPr>
          <p:cNvSpPr>
            <a:spLocks noChangeAspect="1" noChangeArrowheads="1"/>
          </p:cNvSpPr>
          <p:nvPr/>
        </p:nvSpPr>
        <p:spPr bwMode="auto">
          <a:xfrm>
            <a:off x="5943599" y="3276599"/>
            <a:ext cx="2575367" cy="2575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Content Placeholder 4" descr="A grid of blue squares&#10;&#10;Description automatically generated">
            <a:extLst>
              <a:ext uri="{FF2B5EF4-FFF2-40B4-BE49-F238E27FC236}">
                <a16:creationId xmlns:a16="http://schemas.microsoft.com/office/drawing/2014/main" id="{E3F00F16-CFEF-BBEF-FFBF-204B00884192}"/>
              </a:ext>
            </a:extLst>
          </p:cNvPr>
          <p:cNvPicPr>
            <a:picLocks noChangeAspect="1"/>
          </p:cNvPicPr>
          <p:nvPr/>
        </p:nvPicPr>
        <p:blipFill rotWithShape="1">
          <a:blip r:embed="rId2"/>
          <a:srcRect l="2791" t="3420" r="8422"/>
          <a:stretch/>
        </p:blipFill>
        <p:spPr>
          <a:xfrm>
            <a:off x="7122766" y="1223370"/>
            <a:ext cx="5069234" cy="4411259"/>
          </a:xfrm>
          <a:prstGeom prst="rect">
            <a:avLst/>
          </a:prstGeom>
        </p:spPr>
      </p:pic>
    </p:spTree>
    <p:extLst>
      <p:ext uri="{BB962C8B-B14F-4D97-AF65-F5344CB8AC3E}">
        <p14:creationId xmlns:p14="http://schemas.microsoft.com/office/powerpoint/2010/main" val="118401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graph&#10;&#10;Description automatically generated">
            <a:extLst>
              <a:ext uri="{FF2B5EF4-FFF2-40B4-BE49-F238E27FC236}">
                <a16:creationId xmlns:a16="http://schemas.microsoft.com/office/drawing/2014/main" id="{C25DEB82-3FF4-3E0E-CCBE-670273D178C7}"/>
              </a:ext>
            </a:extLst>
          </p:cNvPr>
          <p:cNvPicPr>
            <a:picLocks noChangeAspect="1"/>
          </p:cNvPicPr>
          <p:nvPr/>
        </p:nvPicPr>
        <p:blipFill>
          <a:blip r:embed="rId3"/>
          <a:stretch>
            <a:fillRect/>
          </a:stretch>
        </p:blipFill>
        <p:spPr>
          <a:xfrm>
            <a:off x="8294427" y="229723"/>
            <a:ext cx="3804119" cy="1902060"/>
          </a:xfrm>
          <a:prstGeom prst="rect">
            <a:avLst/>
          </a:prstGeom>
        </p:spPr>
      </p:pic>
      <p:pic>
        <p:nvPicPr>
          <p:cNvPr id="13" name="Picture 12" descr="A graph of a graph&#10;&#10;Description automatically generated">
            <a:extLst>
              <a:ext uri="{FF2B5EF4-FFF2-40B4-BE49-F238E27FC236}">
                <a16:creationId xmlns:a16="http://schemas.microsoft.com/office/drawing/2014/main" id="{B18DFA0E-4365-D7FB-CD7F-87A0DB416DBA}"/>
              </a:ext>
            </a:extLst>
          </p:cNvPr>
          <p:cNvPicPr>
            <a:picLocks noChangeAspect="1"/>
          </p:cNvPicPr>
          <p:nvPr/>
        </p:nvPicPr>
        <p:blipFill>
          <a:blip r:embed="rId4"/>
          <a:stretch>
            <a:fillRect/>
          </a:stretch>
        </p:blipFill>
        <p:spPr>
          <a:xfrm>
            <a:off x="1330541" y="229723"/>
            <a:ext cx="3524706" cy="1762354"/>
          </a:xfrm>
          <a:prstGeom prst="rect">
            <a:avLst/>
          </a:prstGeom>
        </p:spPr>
      </p:pic>
      <p:pic>
        <p:nvPicPr>
          <p:cNvPr id="15" name="Picture 14" descr="A graph of a graph&#10;&#10;Description automatically generated">
            <a:extLst>
              <a:ext uri="{FF2B5EF4-FFF2-40B4-BE49-F238E27FC236}">
                <a16:creationId xmlns:a16="http://schemas.microsoft.com/office/drawing/2014/main" id="{65C3BE93-EF55-A673-8B8B-FB1DDDA06018}"/>
              </a:ext>
            </a:extLst>
          </p:cNvPr>
          <p:cNvPicPr>
            <a:picLocks noChangeAspect="1"/>
          </p:cNvPicPr>
          <p:nvPr/>
        </p:nvPicPr>
        <p:blipFill>
          <a:blip r:embed="rId5"/>
          <a:stretch>
            <a:fillRect/>
          </a:stretch>
        </p:blipFill>
        <p:spPr>
          <a:xfrm>
            <a:off x="8227693" y="2131783"/>
            <a:ext cx="3870853" cy="1935427"/>
          </a:xfrm>
          <a:prstGeom prst="rect">
            <a:avLst/>
          </a:prstGeom>
        </p:spPr>
      </p:pic>
      <p:pic>
        <p:nvPicPr>
          <p:cNvPr id="17" name="Picture 16" descr="A graph of a graph&#10;&#10;Description automatically generated">
            <a:extLst>
              <a:ext uri="{FF2B5EF4-FFF2-40B4-BE49-F238E27FC236}">
                <a16:creationId xmlns:a16="http://schemas.microsoft.com/office/drawing/2014/main" id="{74771ADE-C390-4678-5B84-C82FBF3AE985}"/>
              </a:ext>
            </a:extLst>
          </p:cNvPr>
          <p:cNvPicPr>
            <a:picLocks noChangeAspect="1"/>
          </p:cNvPicPr>
          <p:nvPr/>
        </p:nvPicPr>
        <p:blipFill rotWithShape="1">
          <a:blip r:embed="rId6"/>
          <a:srcRect l="2962"/>
          <a:stretch/>
        </p:blipFill>
        <p:spPr>
          <a:xfrm>
            <a:off x="1330541" y="2235834"/>
            <a:ext cx="3524706" cy="1816136"/>
          </a:xfrm>
          <a:prstGeom prst="rect">
            <a:avLst/>
          </a:prstGeom>
        </p:spPr>
      </p:pic>
      <p:pic>
        <p:nvPicPr>
          <p:cNvPr id="19" name="Picture 18" descr="A graph of a graph&#10;&#10;Description automatically generated">
            <a:extLst>
              <a:ext uri="{FF2B5EF4-FFF2-40B4-BE49-F238E27FC236}">
                <a16:creationId xmlns:a16="http://schemas.microsoft.com/office/drawing/2014/main" id="{136FBDDC-998B-156A-1EA5-C25304B06874}"/>
              </a:ext>
            </a:extLst>
          </p:cNvPr>
          <p:cNvPicPr>
            <a:picLocks noChangeAspect="1"/>
          </p:cNvPicPr>
          <p:nvPr/>
        </p:nvPicPr>
        <p:blipFill>
          <a:blip r:embed="rId7"/>
          <a:stretch>
            <a:fillRect/>
          </a:stretch>
        </p:blipFill>
        <p:spPr>
          <a:xfrm>
            <a:off x="1294864" y="4189110"/>
            <a:ext cx="3560383" cy="1780192"/>
          </a:xfrm>
          <a:prstGeom prst="rect">
            <a:avLst/>
          </a:prstGeom>
        </p:spPr>
      </p:pic>
      <p:pic>
        <p:nvPicPr>
          <p:cNvPr id="21" name="Picture 20" descr="A graph of a graph&#10;&#10;Description automatically generated">
            <a:extLst>
              <a:ext uri="{FF2B5EF4-FFF2-40B4-BE49-F238E27FC236}">
                <a16:creationId xmlns:a16="http://schemas.microsoft.com/office/drawing/2014/main" id="{2BEE8695-200E-B62D-BB3F-6010AD0FA647}"/>
              </a:ext>
            </a:extLst>
          </p:cNvPr>
          <p:cNvPicPr>
            <a:picLocks noChangeAspect="1"/>
          </p:cNvPicPr>
          <p:nvPr/>
        </p:nvPicPr>
        <p:blipFill>
          <a:blip r:embed="rId8"/>
          <a:stretch>
            <a:fillRect/>
          </a:stretch>
        </p:blipFill>
        <p:spPr>
          <a:xfrm>
            <a:off x="8224015" y="4065386"/>
            <a:ext cx="3870853" cy="1935427"/>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C4336C5F-AFC0-80E8-A850-05EBEC5437F4}"/>
              </a:ext>
            </a:extLst>
          </p:cNvPr>
          <p:cNvPicPr>
            <a:picLocks noChangeAspect="1"/>
          </p:cNvPicPr>
          <p:nvPr/>
        </p:nvPicPr>
        <p:blipFill>
          <a:blip r:embed="rId9"/>
          <a:stretch>
            <a:fillRect/>
          </a:stretch>
        </p:blipFill>
        <p:spPr>
          <a:xfrm>
            <a:off x="4769721" y="192757"/>
            <a:ext cx="3517101" cy="1758551"/>
          </a:xfrm>
          <a:prstGeom prst="rect">
            <a:avLst/>
          </a:prstGeom>
        </p:spPr>
      </p:pic>
      <p:pic>
        <p:nvPicPr>
          <p:cNvPr id="25" name="Picture 24" descr="A graph of a graph of a learning curve&#10;&#10;Description automatically generated with medium confidence">
            <a:extLst>
              <a:ext uri="{FF2B5EF4-FFF2-40B4-BE49-F238E27FC236}">
                <a16:creationId xmlns:a16="http://schemas.microsoft.com/office/drawing/2014/main" id="{FD388A28-5B45-D2BF-AEB1-06187B9688B5}"/>
              </a:ext>
            </a:extLst>
          </p:cNvPr>
          <p:cNvPicPr>
            <a:picLocks noChangeAspect="1"/>
          </p:cNvPicPr>
          <p:nvPr/>
        </p:nvPicPr>
        <p:blipFill>
          <a:blip r:embed="rId10"/>
          <a:stretch>
            <a:fillRect/>
          </a:stretch>
        </p:blipFill>
        <p:spPr>
          <a:xfrm>
            <a:off x="4699309" y="2118299"/>
            <a:ext cx="3948999" cy="1974500"/>
          </a:xfrm>
          <a:prstGeom prst="rect">
            <a:avLst/>
          </a:prstGeom>
        </p:spPr>
      </p:pic>
      <p:pic>
        <p:nvPicPr>
          <p:cNvPr id="27" name="Picture 26" descr="A graph of a graph&#10;&#10;Description automatically generated">
            <a:extLst>
              <a:ext uri="{FF2B5EF4-FFF2-40B4-BE49-F238E27FC236}">
                <a16:creationId xmlns:a16="http://schemas.microsoft.com/office/drawing/2014/main" id="{A649E232-4B94-EF54-A0BF-AAD6257D8CF1}"/>
              </a:ext>
            </a:extLst>
          </p:cNvPr>
          <p:cNvPicPr>
            <a:picLocks noChangeAspect="1"/>
          </p:cNvPicPr>
          <p:nvPr/>
        </p:nvPicPr>
        <p:blipFill>
          <a:blip r:embed="rId11"/>
          <a:stretch>
            <a:fillRect/>
          </a:stretch>
        </p:blipFill>
        <p:spPr>
          <a:xfrm>
            <a:off x="4699309" y="4111492"/>
            <a:ext cx="3870855" cy="1935428"/>
          </a:xfrm>
          <a:prstGeom prst="rect">
            <a:avLst/>
          </a:prstGeom>
        </p:spPr>
      </p:pic>
    </p:spTree>
    <p:extLst>
      <p:ext uri="{BB962C8B-B14F-4D97-AF65-F5344CB8AC3E}">
        <p14:creationId xmlns:p14="http://schemas.microsoft.com/office/powerpoint/2010/main" val="309059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6C4E-0BC2-5F3F-5C47-0DAC8CFA44DA}"/>
              </a:ext>
            </a:extLst>
          </p:cNvPr>
          <p:cNvSpPr>
            <a:spLocks noGrp="1"/>
          </p:cNvSpPr>
          <p:nvPr>
            <p:ph type="title"/>
          </p:nvPr>
        </p:nvSpPr>
        <p:spPr/>
        <p:txBody>
          <a:bodyPr/>
          <a:lstStyle/>
          <a:p>
            <a:r>
              <a:rPr lang="en-US" dirty="0"/>
              <a:t>Comparative Analysis</a:t>
            </a:r>
          </a:p>
        </p:txBody>
      </p:sp>
      <p:pic>
        <p:nvPicPr>
          <p:cNvPr id="5" name="Content Placeholder 4" descr="A grid of blue squares&#10;&#10;Description automatically generated">
            <a:extLst>
              <a:ext uri="{FF2B5EF4-FFF2-40B4-BE49-F238E27FC236}">
                <a16:creationId xmlns:a16="http://schemas.microsoft.com/office/drawing/2014/main" id="{AEE281D0-D093-7F60-0DAC-F67CF8AE32F5}"/>
              </a:ext>
            </a:extLst>
          </p:cNvPr>
          <p:cNvPicPr>
            <a:picLocks noGrp="1" noChangeAspect="1"/>
          </p:cNvPicPr>
          <p:nvPr>
            <p:ph idx="1"/>
          </p:nvPr>
        </p:nvPicPr>
        <p:blipFill>
          <a:blip r:embed="rId2"/>
          <a:stretch>
            <a:fillRect/>
          </a:stretch>
        </p:blipFill>
        <p:spPr>
          <a:xfrm>
            <a:off x="6096000" y="1138006"/>
            <a:ext cx="5709335" cy="4567469"/>
          </a:xfrm>
        </p:spPr>
      </p:pic>
      <p:pic>
        <p:nvPicPr>
          <p:cNvPr id="7" name="Picture 6" descr="A graph with numbers and a number in the middle&#10;&#10;Description automatically generated with medium confidence">
            <a:extLst>
              <a:ext uri="{FF2B5EF4-FFF2-40B4-BE49-F238E27FC236}">
                <a16:creationId xmlns:a16="http://schemas.microsoft.com/office/drawing/2014/main" id="{320BB942-D6DF-980A-50ED-FEBA01B7541F}"/>
              </a:ext>
            </a:extLst>
          </p:cNvPr>
          <p:cNvPicPr>
            <a:picLocks noChangeAspect="1"/>
          </p:cNvPicPr>
          <p:nvPr/>
        </p:nvPicPr>
        <p:blipFill rotWithShape="1">
          <a:blip r:embed="rId3"/>
          <a:srcRect l="3192" t="5063" r="8909"/>
          <a:stretch/>
        </p:blipFill>
        <p:spPr>
          <a:xfrm>
            <a:off x="1353668" y="1371587"/>
            <a:ext cx="5015754" cy="4333888"/>
          </a:xfrm>
          <a:prstGeom prst="rect">
            <a:avLst/>
          </a:prstGeom>
        </p:spPr>
      </p:pic>
    </p:spTree>
    <p:extLst>
      <p:ext uri="{BB962C8B-B14F-4D97-AF65-F5344CB8AC3E}">
        <p14:creationId xmlns:p14="http://schemas.microsoft.com/office/powerpoint/2010/main" val="27694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CDAF16-2D2A-5E17-0C8D-6FB217204570}"/>
              </a:ext>
            </a:extLst>
          </p:cNvPr>
          <p:cNvSpPr>
            <a:spLocks noGrp="1"/>
          </p:cNvSpPr>
          <p:nvPr>
            <p:ph type="subTitle" idx="1"/>
          </p:nvPr>
        </p:nvSpPr>
        <p:spPr>
          <a:xfrm>
            <a:off x="1524000" y="1517674"/>
            <a:ext cx="9144000" cy="3602965"/>
          </a:xfrm>
        </p:spPr>
        <p:txBody>
          <a:bodyPr>
            <a:normAutofit/>
          </a:bodyPr>
          <a:lstStyle/>
          <a:p>
            <a:r>
              <a:rPr lang="en-US" dirty="0"/>
              <a:t>Michigan Technological University</a:t>
            </a:r>
          </a:p>
          <a:p>
            <a:endParaRPr lang="en-US" dirty="0"/>
          </a:p>
          <a:p>
            <a:endParaRPr lang="en-US" dirty="0"/>
          </a:p>
          <a:p>
            <a:endParaRPr lang="en-US" dirty="0"/>
          </a:p>
          <a:p>
            <a:r>
              <a:rPr lang="en-US" dirty="0"/>
              <a:t>Team R2D2</a:t>
            </a:r>
          </a:p>
        </p:txBody>
      </p:sp>
      <p:sp>
        <p:nvSpPr>
          <p:cNvPr id="3" name="Title 2">
            <a:extLst>
              <a:ext uri="{FF2B5EF4-FFF2-40B4-BE49-F238E27FC236}">
                <a16:creationId xmlns:a16="http://schemas.microsoft.com/office/drawing/2014/main" id="{08D8212D-7F0F-129E-80E2-15B90BCE2072}"/>
              </a:ext>
            </a:extLst>
          </p:cNvPr>
          <p:cNvSpPr>
            <a:spLocks noGrp="1"/>
          </p:cNvSpPr>
          <p:nvPr>
            <p:ph type="title"/>
          </p:nvPr>
        </p:nvSpPr>
        <p:spPr/>
        <p:txBody>
          <a:bodyPr/>
          <a:lstStyle/>
          <a:p>
            <a:pPr algn="ctr"/>
            <a:r>
              <a:rPr lang="en-US" dirty="0"/>
              <a:t>IDETC Hackathon 2024</a:t>
            </a:r>
            <a:br>
              <a:rPr lang="en-US" dirty="0"/>
            </a:br>
            <a:r>
              <a:rPr lang="en-US" dirty="0"/>
              <a:t>Patterns in the Noise: </a:t>
            </a:r>
            <a:r>
              <a:rPr lang="en-US" dirty="0" err="1"/>
              <a:t>FactoryNet</a:t>
            </a:r>
            <a:endParaRPr lang="en-US" dirty="0"/>
          </a:p>
        </p:txBody>
      </p:sp>
      <p:pic>
        <p:nvPicPr>
          <p:cNvPr id="5" name="Picture 4" descr="A black and yellow logo with a dog&#10;&#10;Description automatically generated">
            <a:extLst>
              <a:ext uri="{FF2B5EF4-FFF2-40B4-BE49-F238E27FC236}">
                <a16:creationId xmlns:a16="http://schemas.microsoft.com/office/drawing/2014/main" id="{793C274E-CFE8-146A-21F8-4CACEC4FD45B}"/>
              </a:ext>
            </a:extLst>
          </p:cNvPr>
          <p:cNvPicPr>
            <a:picLocks noChangeAspect="1"/>
          </p:cNvPicPr>
          <p:nvPr/>
        </p:nvPicPr>
        <p:blipFill>
          <a:blip r:embed="rId2"/>
          <a:stretch>
            <a:fillRect/>
          </a:stretch>
        </p:blipFill>
        <p:spPr>
          <a:xfrm>
            <a:off x="5293867" y="2128519"/>
            <a:ext cx="1604266" cy="1105352"/>
          </a:xfrm>
          <a:prstGeom prst="rect">
            <a:avLst/>
          </a:prstGeom>
        </p:spPr>
      </p:pic>
    </p:spTree>
    <p:extLst>
      <p:ext uri="{BB962C8B-B14F-4D97-AF65-F5344CB8AC3E}">
        <p14:creationId xmlns:p14="http://schemas.microsoft.com/office/powerpoint/2010/main" val="56866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B383B0FB-3EAE-43BA-0A16-F984BFA2A041}"/>
              </a:ext>
            </a:extLst>
          </p:cNvPr>
          <p:cNvPicPr>
            <a:picLocks noChangeAspect="1"/>
          </p:cNvPicPr>
          <p:nvPr/>
        </p:nvPicPr>
        <p:blipFill>
          <a:blip r:embed="rId3"/>
          <a:stretch>
            <a:fillRect/>
          </a:stretch>
        </p:blipFill>
        <p:spPr>
          <a:xfrm>
            <a:off x="1305535" y="4005563"/>
            <a:ext cx="3566170" cy="1783085"/>
          </a:xfrm>
          <a:prstGeom prst="rect">
            <a:avLst/>
          </a:prstGeom>
        </p:spPr>
      </p:pic>
      <p:pic>
        <p:nvPicPr>
          <p:cNvPr id="5" name="Picture 4" descr="A graph of a graph&#10;&#10;Description automatically generated">
            <a:extLst>
              <a:ext uri="{FF2B5EF4-FFF2-40B4-BE49-F238E27FC236}">
                <a16:creationId xmlns:a16="http://schemas.microsoft.com/office/drawing/2014/main" id="{465E88DE-5506-2A8C-DDEC-D487D0B6EBB2}"/>
              </a:ext>
            </a:extLst>
          </p:cNvPr>
          <p:cNvPicPr>
            <a:picLocks noChangeAspect="1"/>
          </p:cNvPicPr>
          <p:nvPr/>
        </p:nvPicPr>
        <p:blipFill>
          <a:blip r:embed="rId4"/>
          <a:stretch>
            <a:fillRect/>
          </a:stretch>
        </p:blipFill>
        <p:spPr>
          <a:xfrm>
            <a:off x="8163027" y="3865870"/>
            <a:ext cx="3794729" cy="1897365"/>
          </a:xfrm>
          <a:prstGeom prst="rect">
            <a:avLst/>
          </a:prstGeom>
        </p:spPr>
      </p:pic>
      <p:pic>
        <p:nvPicPr>
          <p:cNvPr id="9" name="Picture 8" descr="A graph of a graph&#10;&#10;Description automatically generated">
            <a:extLst>
              <a:ext uri="{FF2B5EF4-FFF2-40B4-BE49-F238E27FC236}">
                <a16:creationId xmlns:a16="http://schemas.microsoft.com/office/drawing/2014/main" id="{DB8DBB9C-1A85-639D-2311-8A58EDD8FA2A}"/>
              </a:ext>
            </a:extLst>
          </p:cNvPr>
          <p:cNvPicPr>
            <a:picLocks noChangeAspect="1"/>
          </p:cNvPicPr>
          <p:nvPr/>
        </p:nvPicPr>
        <p:blipFill>
          <a:blip r:embed="rId5"/>
          <a:stretch>
            <a:fillRect/>
          </a:stretch>
        </p:blipFill>
        <p:spPr>
          <a:xfrm>
            <a:off x="8261501" y="1996072"/>
            <a:ext cx="3704041" cy="1852021"/>
          </a:xfrm>
          <a:prstGeom prst="rect">
            <a:avLst/>
          </a:prstGeom>
        </p:spPr>
      </p:pic>
      <p:pic>
        <p:nvPicPr>
          <p:cNvPr id="12" name="Picture 11" descr="A graph of a line graph&#10;&#10;Description automatically generated with medium confidence">
            <a:extLst>
              <a:ext uri="{FF2B5EF4-FFF2-40B4-BE49-F238E27FC236}">
                <a16:creationId xmlns:a16="http://schemas.microsoft.com/office/drawing/2014/main" id="{F938AED5-5157-76E2-346C-1D1C58C02158}"/>
              </a:ext>
            </a:extLst>
          </p:cNvPr>
          <p:cNvPicPr>
            <a:picLocks noChangeAspect="1"/>
          </p:cNvPicPr>
          <p:nvPr/>
        </p:nvPicPr>
        <p:blipFill>
          <a:blip r:embed="rId6"/>
          <a:stretch>
            <a:fillRect/>
          </a:stretch>
        </p:blipFill>
        <p:spPr>
          <a:xfrm>
            <a:off x="1333490" y="185410"/>
            <a:ext cx="3566172" cy="1783087"/>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0E688A43-2083-B614-7D2E-F3313C8E3181}"/>
              </a:ext>
            </a:extLst>
          </p:cNvPr>
          <p:cNvPicPr>
            <a:picLocks noChangeAspect="1"/>
          </p:cNvPicPr>
          <p:nvPr/>
        </p:nvPicPr>
        <p:blipFill>
          <a:blip r:embed="rId7"/>
          <a:stretch>
            <a:fillRect/>
          </a:stretch>
        </p:blipFill>
        <p:spPr>
          <a:xfrm>
            <a:off x="8279117" y="138975"/>
            <a:ext cx="3678639" cy="1839320"/>
          </a:xfrm>
          <a:prstGeom prst="rect">
            <a:avLst/>
          </a:prstGeom>
        </p:spPr>
      </p:pic>
      <p:pic>
        <p:nvPicPr>
          <p:cNvPr id="20" name="Picture 19" descr="A graph of a graph&#10;&#10;Description automatically generated with medium confidence">
            <a:extLst>
              <a:ext uri="{FF2B5EF4-FFF2-40B4-BE49-F238E27FC236}">
                <a16:creationId xmlns:a16="http://schemas.microsoft.com/office/drawing/2014/main" id="{D3768B10-C9E9-4A59-7B7A-7A8E7099907E}"/>
              </a:ext>
            </a:extLst>
          </p:cNvPr>
          <p:cNvPicPr>
            <a:picLocks noChangeAspect="1"/>
          </p:cNvPicPr>
          <p:nvPr/>
        </p:nvPicPr>
        <p:blipFill>
          <a:blip r:embed="rId8"/>
          <a:stretch>
            <a:fillRect/>
          </a:stretch>
        </p:blipFill>
        <p:spPr>
          <a:xfrm>
            <a:off x="1305535" y="2065008"/>
            <a:ext cx="3566169" cy="1783085"/>
          </a:xfrm>
          <a:prstGeom prst="rect">
            <a:avLst/>
          </a:prstGeom>
        </p:spPr>
      </p:pic>
      <p:pic>
        <p:nvPicPr>
          <p:cNvPr id="30" name="Picture 29" descr="A graph with numbers and lines&#10;&#10;Description automatically generated">
            <a:extLst>
              <a:ext uri="{FF2B5EF4-FFF2-40B4-BE49-F238E27FC236}">
                <a16:creationId xmlns:a16="http://schemas.microsoft.com/office/drawing/2014/main" id="{6E24152F-E3BD-2783-6C96-646F01D2CFF9}"/>
              </a:ext>
            </a:extLst>
          </p:cNvPr>
          <p:cNvPicPr>
            <a:picLocks noChangeAspect="1"/>
          </p:cNvPicPr>
          <p:nvPr/>
        </p:nvPicPr>
        <p:blipFill>
          <a:blip r:embed="rId9"/>
          <a:stretch>
            <a:fillRect/>
          </a:stretch>
        </p:blipFill>
        <p:spPr>
          <a:xfrm>
            <a:off x="4687301" y="3944604"/>
            <a:ext cx="3688088" cy="1844044"/>
          </a:xfrm>
          <a:prstGeom prst="rect">
            <a:avLst/>
          </a:prstGeom>
        </p:spPr>
      </p:pic>
      <p:pic>
        <p:nvPicPr>
          <p:cNvPr id="32" name="Picture 31" descr="A graph of a graph&#10;&#10;Description automatically generated">
            <a:extLst>
              <a:ext uri="{FF2B5EF4-FFF2-40B4-BE49-F238E27FC236}">
                <a16:creationId xmlns:a16="http://schemas.microsoft.com/office/drawing/2014/main" id="{0EFE6E96-7D18-5299-8D4F-4C7E3000ACAA}"/>
              </a:ext>
            </a:extLst>
          </p:cNvPr>
          <p:cNvPicPr>
            <a:picLocks noChangeAspect="1"/>
          </p:cNvPicPr>
          <p:nvPr/>
        </p:nvPicPr>
        <p:blipFill>
          <a:blip r:embed="rId10"/>
          <a:stretch>
            <a:fillRect/>
          </a:stretch>
        </p:blipFill>
        <p:spPr>
          <a:xfrm>
            <a:off x="4638034" y="1960518"/>
            <a:ext cx="3678639" cy="1839320"/>
          </a:xfrm>
          <a:prstGeom prst="rect">
            <a:avLst/>
          </a:prstGeom>
        </p:spPr>
      </p:pic>
      <p:pic>
        <p:nvPicPr>
          <p:cNvPr id="34" name="Picture 33" descr="A graph of a graph&#10;&#10;Description automatically generated">
            <a:extLst>
              <a:ext uri="{FF2B5EF4-FFF2-40B4-BE49-F238E27FC236}">
                <a16:creationId xmlns:a16="http://schemas.microsoft.com/office/drawing/2014/main" id="{273D4172-C748-19B8-79FC-C735F48D2BD7}"/>
              </a:ext>
            </a:extLst>
          </p:cNvPr>
          <p:cNvPicPr>
            <a:picLocks noChangeAspect="1"/>
          </p:cNvPicPr>
          <p:nvPr/>
        </p:nvPicPr>
        <p:blipFill rotWithShape="1">
          <a:blip r:embed="rId11"/>
          <a:srcRect r="3722"/>
          <a:stretch/>
        </p:blipFill>
        <p:spPr>
          <a:xfrm>
            <a:off x="4638034" y="139330"/>
            <a:ext cx="3566169" cy="1852021"/>
          </a:xfrm>
          <a:prstGeom prst="rect">
            <a:avLst/>
          </a:prstGeom>
        </p:spPr>
      </p:pic>
    </p:spTree>
    <p:extLst>
      <p:ext uri="{BB962C8B-B14F-4D97-AF65-F5344CB8AC3E}">
        <p14:creationId xmlns:p14="http://schemas.microsoft.com/office/powerpoint/2010/main" val="136853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Discussion</a:t>
            </a:r>
            <a:endParaRPr lang="en-US" dirty="0">
              <a:solidFill>
                <a:srgbClr val="006148"/>
              </a:solidFill>
            </a:endParaRPr>
          </a:p>
        </p:txBody>
      </p:sp>
    </p:spTree>
    <p:extLst>
      <p:ext uri="{BB962C8B-B14F-4D97-AF65-F5344CB8AC3E}">
        <p14:creationId xmlns:p14="http://schemas.microsoft.com/office/powerpoint/2010/main" val="210151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t>Methodology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1465082349"/>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670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t>Hierarchical Clustering Top Approach</a:t>
            </a:r>
          </a:p>
        </p:txBody>
      </p:sp>
      <p:graphicFrame>
        <p:nvGraphicFramePr>
          <p:cNvPr id="5" name="Content Placeholder 4">
            <a:extLst>
              <a:ext uri="{FF2B5EF4-FFF2-40B4-BE49-F238E27FC236}">
                <a16:creationId xmlns:a16="http://schemas.microsoft.com/office/drawing/2014/main" id="{06675FE9-FB3B-C541-4AA7-B56A5AB7F2A9}"/>
              </a:ext>
            </a:extLst>
          </p:cNvPr>
          <p:cNvGraphicFramePr>
            <a:graphicFrameLocks noGrp="1"/>
          </p:cNvGraphicFramePr>
          <p:nvPr>
            <p:ph sz="half" idx="1"/>
            <p:extLst>
              <p:ext uri="{D42A27DB-BD31-4B8C-83A1-F6EECF244321}">
                <p14:modId xmlns:p14="http://schemas.microsoft.com/office/powerpoint/2010/main" val="2745747040"/>
              </p:ext>
            </p:extLst>
          </p:nvPr>
        </p:nvGraphicFramePr>
        <p:xfrm>
          <a:off x="1385045" y="1195754"/>
          <a:ext cx="10482058" cy="4994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279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CC94-1215-9D40-F74D-271C9EEE6E93}"/>
              </a:ext>
            </a:extLst>
          </p:cNvPr>
          <p:cNvSpPr>
            <a:spLocks noGrp="1"/>
          </p:cNvSpPr>
          <p:nvPr>
            <p:ph type="title"/>
          </p:nvPr>
        </p:nvSpPr>
        <p:spPr/>
        <p:txBody>
          <a:bodyPr/>
          <a:lstStyle/>
          <a:p>
            <a:r>
              <a:rPr lang="en-US" dirty="0"/>
              <a:t>Hierarchical Clustering Bottom Approach</a:t>
            </a:r>
          </a:p>
        </p:txBody>
      </p:sp>
      <p:pic>
        <p:nvPicPr>
          <p:cNvPr id="9" name="Picture 8" descr="A diagram of a network&#10;&#10;Description automatically generated with medium confidence">
            <a:extLst>
              <a:ext uri="{FF2B5EF4-FFF2-40B4-BE49-F238E27FC236}">
                <a16:creationId xmlns:a16="http://schemas.microsoft.com/office/drawing/2014/main" id="{E402FA8D-A4A3-90BB-C5EC-429EF12846BC}"/>
              </a:ext>
            </a:extLst>
          </p:cNvPr>
          <p:cNvPicPr>
            <a:picLocks noChangeAspect="1"/>
          </p:cNvPicPr>
          <p:nvPr/>
        </p:nvPicPr>
        <p:blipFill>
          <a:blip r:embed="rId3"/>
          <a:stretch>
            <a:fillRect/>
          </a:stretch>
        </p:blipFill>
        <p:spPr>
          <a:xfrm rot="10800000">
            <a:off x="1385046" y="1946853"/>
            <a:ext cx="10420141" cy="2964294"/>
          </a:xfrm>
          <a:prstGeom prst="rect">
            <a:avLst/>
          </a:prstGeom>
        </p:spPr>
      </p:pic>
    </p:spTree>
    <p:extLst>
      <p:ext uri="{BB962C8B-B14F-4D97-AF65-F5344CB8AC3E}">
        <p14:creationId xmlns:p14="http://schemas.microsoft.com/office/powerpoint/2010/main" val="1235692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t>Hierarchical Clustering</a:t>
            </a:r>
          </a:p>
        </p:txBody>
      </p:sp>
      <p:pic>
        <p:nvPicPr>
          <p:cNvPr id="12" name="Content Placeholder 11" descr="A white screen with orange lines&#10;&#10;Description automatically generated">
            <a:extLst>
              <a:ext uri="{FF2B5EF4-FFF2-40B4-BE49-F238E27FC236}">
                <a16:creationId xmlns:a16="http://schemas.microsoft.com/office/drawing/2014/main" id="{35655840-79C4-632C-8A3F-AF4765F3376F}"/>
              </a:ext>
            </a:extLst>
          </p:cNvPr>
          <p:cNvPicPr>
            <a:picLocks noGrp="1" noChangeAspect="1"/>
          </p:cNvPicPr>
          <p:nvPr>
            <p:ph sz="half" idx="2"/>
          </p:nvPr>
        </p:nvPicPr>
        <p:blipFill>
          <a:blip r:embed="rId2"/>
          <a:stretch>
            <a:fillRect/>
          </a:stretch>
        </p:blipFill>
        <p:spPr>
          <a:xfrm>
            <a:off x="5272124" y="1210585"/>
            <a:ext cx="2973182" cy="4966378"/>
          </a:xfrm>
        </p:spPr>
      </p:pic>
      <p:pic>
        <p:nvPicPr>
          <p:cNvPr id="9" name="Content Placeholder 8" descr="A screen shot of a computer&#10;&#10;Description automatically generated">
            <a:extLst>
              <a:ext uri="{FF2B5EF4-FFF2-40B4-BE49-F238E27FC236}">
                <a16:creationId xmlns:a16="http://schemas.microsoft.com/office/drawing/2014/main" id="{B1FEEE1C-E77D-D719-4EAB-B671DCAA0BD8}"/>
              </a:ext>
            </a:extLst>
          </p:cNvPr>
          <p:cNvPicPr>
            <a:picLocks noGrp="1" noChangeAspect="1"/>
          </p:cNvPicPr>
          <p:nvPr>
            <p:ph sz="half" idx="1"/>
          </p:nvPr>
        </p:nvPicPr>
        <p:blipFill>
          <a:blip r:embed="rId3"/>
          <a:stretch>
            <a:fillRect/>
          </a:stretch>
        </p:blipFill>
        <p:spPr>
          <a:xfrm>
            <a:off x="8598233" y="1210585"/>
            <a:ext cx="2973182" cy="4966378"/>
          </a:xfrm>
        </p:spPr>
      </p:pic>
      <p:pic>
        <p:nvPicPr>
          <p:cNvPr id="14" name="Picture 13">
            <a:extLst>
              <a:ext uri="{FF2B5EF4-FFF2-40B4-BE49-F238E27FC236}">
                <a16:creationId xmlns:a16="http://schemas.microsoft.com/office/drawing/2014/main" id="{86802F3B-1E32-6CB3-E98D-87BE3AF90ECA}"/>
              </a:ext>
            </a:extLst>
          </p:cNvPr>
          <p:cNvPicPr>
            <a:picLocks noChangeAspect="1"/>
          </p:cNvPicPr>
          <p:nvPr/>
        </p:nvPicPr>
        <p:blipFill>
          <a:blip r:embed="rId4"/>
          <a:stretch>
            <a:fillRect/>
          </a:stretch>
        </p:blipFill>
        <p:spPr>
          <a:xfrm>
            <a:off x="4247203" y="1288303"/>
            <a:ext cx="1912123" cy="148137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59B9B152-19CE-6102-3A2C-26D615B4A328}"/>
              </a:ext>
            </a:extLst>
          </p:cNvPr>
          <p:cNvCxnSpPr>
            <a:cxnSpLocks/>
            <a:stCxn id="14" idx="3"/>
          </p:cNvCxnSpPr>
          <p:nvPr/>
        </p:nvCxnSpPr>
        <p:spPr>
          <a:xfrm>
            <a:off x="6159326" y="2028988"/>
            <a:ext cx="1667739" cy="740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3116102-5293-2164-DB5C-B272E39337DE}"/>
              </a:ext>
            </a:extLst>
          </p:cNvPr>
          <p:cNvPicPr>
            <a:picLocks noChangeAspect="1"/>
          </p:cNvPicPr>
          <p:nvPr/>
        </p:nvPicPr>
        <p:blipFill>
          <a:blip r:embed="rId5"/>
          <a:stretch>
            <a:fillRect/>
          </a:stretch>
        </p:blipFill>
        <p:spPr>
          <a:xfrm>
            <a:off x="8357277" y="1364505"/>
            <a:ext cx="1912124" cy="1328966"/>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BD2539AA-6CA0-53D8-0572-76DC665427FC}"/>
              </a:ext>
            </a:extLst>
          </p:cNvPr>
          <p:cNvCxnSpPr>
            <a:cxnSpLocks/>
            <a:stCxn id="20" idx="3"/>
          </p:cNvCxnSpPr>
          <p:nvPr/>
        </p:nvCxnSpPr>
        <p:spPr>
          <a:xfrm>
            <a:off x="10269401" y="2028988"/>
            <a:ext cx="977719" cy="91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9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C7B0-46CA-4D2E-33B4-1AC5ACA7355C}"/>
              </a:ext>
            </a:extLst>
          </p:cNvPr>
          <p:cNvSpPr>
            <a:spLocks noGrp="1"/>
          </p:cNvSpPr>
          <p:nvPr>
            <p:ph type="title"/>
          </p:nvPr>
        </p:nvSpPr>
        <p:spPr/>
        <p:txBody>
          <a:bodyPr/>
          <a:lstStyle/>
          <a:p>
            <a:r>
              <a:rPr lang="en-US" dirty="0"/>
              <a:t>Methods Explored</a:t>
            </a:r>
          </a:p>
        </p:txBody>
      </p:sp>
      <p:graphicFrame>
        <p:nvGraphicFramePr>
          <p:cNvPr id="5" name="Content Placeholder 4">
            <a:extLst>
              <a:ext uri="{FF2B5EF4-FFF2-40B4-BE49-F238E27FC236}">
                <a16:creationId xmlns:a16="http://schemas.microsoft.com/office/drawing/2014/main" id="{9AFFA180-0B7B-FA32-EF1E-17A22485838C}"/>
              </a:ext>
            </a:extLst>
          </p:cNvPr>
          <p:cNvGraphicFramePr>
            <a:graphicFrameLocks noGrp="1"/>
          </p:cNvGraphicFramePr>
          <p:nvPr>
            <p:ph idx="1"/>
            <p:extLst>
              <p:ext uri="{D42A27DB-BD31-4B8C-83A1-F6EECF244321}">
                <p14:modId xmlns:p14="http://schemas.microsoft.com/office/powerpoint/2010/main" val="2230302662"/>
              </p:ext>
            </p:extLst>
          </p:nvPr>
        </p:nvGraphicFramePr>
        <p:xfrm>
          <a:off x="1385046" y="1440707"/>
          <a:ext cx="9968754" cy="363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377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2DE7-7EE6-E529-D61F-3072B1C85137}"/>
              </a:ext>
            </a:extLst>
          </p:cNvPr>
          <p:cNvSpPr>
            <a:spLocks noGrp="1"/>
          </p:cNvSpPr>
          <p:nvPr>
            <p:ph type="title"/>
          </p:nvPr>
        </p:nvSpPr>
        <p:spPr>
          <a:xfrm>
            <a:off x="1385046" y="115144"/>
            <a:ext cx="9968753" cy="1325563"/>
          </a:xfrm>
        </p:spPr>
        <p:txBody>
          <a:bodyPr anchor="ctr">
            <a:normAutofit/>
          </a:bodyPr>
          <a:lstStyle/>
          <a:p>
            <a:r>
              <a:rPr lang="en-US" dirty="0"/>
              <a:t>Community Clustering</a:t>
            </a:r>
          </a:p>
        </p:txBody>
      </p:sp>
      <p:sp>
        <p:nvSpPr>
          <p:cNvPr id="11" name="Content Placeholder 2">
            <a:extLst>
              <a:ext uri="{FF2B5EF4-FFF2-40B4-BE49-F238E27FC236}">
                <a16:creationId xmlns:a16="http://schemas.microsoft.com/office/drawing/2014/main" id="{9EB25984-0DE6-9C8F-91B4-944882A0B77E}"/>
              </a:ext>
            </a:extLst>
          </p:cNvPr>
          <p:cNvSpPr>
            <a:spLocks noGrp="1"/>
          </p:cNvSpPr>
          <p:nvPr>
            <p:ph sz="half" idx="1"/>
          </p:nvPr>
        </p:nvSpPr>
        <p:spPr>
          <a:xfrm>
            <a:off x="1385045" y="1440707"/>
            <a:ext cx="4367573" cy="4736256"/>
          </a:xfrm>
        </p:spPr>
        <p:txBody>
          <a:bodyPr>
            <a:normAutofit fontScale="62500" lnSpcReduction="20000"/>
          </a:bodyPr>
          <a:lstStyle/>
          <a:p>
            <a:pPr algn="l"/>
            <a:r>
              <a:rPr lang="en-US" b="0" i="0" dirty="0">
                <a:solidFill>
                  <a:srgbClr val="222222"/>
                </a:solidFill>
                <a:effectLst/>
                <a:highlight>
                  <a:srgbClr val="FFFFFF"/>
                </a:highlight>
                <a:latin typeface="Arial" panose="020B0604020202020204" pitchFamily="34" charset="0"/>
              </a:rPr>
              <a:t>Community 1: ['worker', 'construction work', 'construction', 'factory worker', 'construction worker']</a:t>
            </a:r>
          </a:p>
          <a:p>
            <a:pPr algn="l"/>
            <a:r>
              <a:rPr lang="en-US" b="0" i="0" dirty="0">
                <a:solidFill>
                  <a:srgbClr val="222222"/>
                </a:solidFill>
                <a:effectLst/>
                <a:highlight>
                  <a:srgbClr val="FFFFFF"/>
                </a:highlight>
                <a:latin typeface="Arial" panose="020B0604020202020204" pitchFamily="34" charset="0"/>
              </a:rPr>
              <a:t>Community 5: ['worker with milling machine', 'milling bit', 'milling machine shop', 'electrical machining tool', 'milling machine rotary table', 'taxi milling machine’, etc.]</a:t>
            </a:r>
          </a:p>
          <a:p>
            <a:pPr algn="l"/>
            <a:r>
              <a:rPr lang="en-US" b="0" i="0" dirty="0">
                <a:solidFill>
                  <a:srgbClr val="222222"/>
                </a:solidFill>
                <a:effectLst/>
                <a:highlight>
                  <a:srgbClr val="FFFFFF"/>
                </a:highlight>
                <a:latin typeface="Arial" panose="020B0604020202020204" pitchFamily="34" charset="0"/>
              </a:rPr>
              <a:t>Community 1303: ['wall hook', 'towheaded industrial hook', 'coat hook', 'fishing hook', 'hand hook', 'towheaded hook', 'hook hand tool', 'boat hook', 'fish hook with bait', 'industrial hook', 'fish hook’]</a:t>
            </a:r>
          </a:p>
          <a:p>
            <a:pPr algn="l"/>
            <a:r>
              <a:rPr lang="en-US" b="0" i="0" dirty="0">
                <a:solidFill>
                  <a:srgbClr val="222222"/>
                </a:solidFill>
                <a:effectLst/>
                <a:highlight>
                  <a:srgbClr val="FFFFFF"/>
                </a:highlight>
                <a:latin typeface="Arial" panose="020B0604020202020204" pitchFamily="34" charset="0"/>
              </a:rPr>
              <a:t>Community 1270: ['wire bending hand tool', 'sheet metal bending machine', 'plate bending machine', 'schmalz speedway wire bending machine', 'bending machine', 'wire bending machine’]</a:t>
            </a:r>
          </a:p>
        </p:txBody>
      </p:sp>
      <p:pic>
        <p:nvPicPr>
          <p:cNvPr id="6" name="Content Placeholder 5" descr="A black oval with blue dots&#10;&#10;Description automatically generated">
            <a:extLst>
              <a:ext uri="{FF2B5EF4-FFF2-40B4-BE49-F238E27FC236}">
                <a16:creationId xmlns:a16="http://schemas.microsoft.com/office/drawing/2014/main" id="{06E54E5E-E952-3C8B-2BD9-210A3075317A}"/>
              </a:ext>
            </a:extLst>
          </p:cNvPr>
          <p:cNvPicPr>
            <a:picLocks noGrp="1" noChangeAspect="1"/>
          </p:cNvPicPr>
          <p:nvPr>
            <p:ph sz="half" idx="2"/>
          </p:nvPr>
        </p:nvPicPr>
        <p:blipFill>
          <a:blip r:embed="rId2"/>
          <a:stretch>
            <a:fillRect/>
          </a:stretch>
        </p:blipFill>
        <p:spPr>
          <a:xfrm>
            <a:off x="5752618" y="1585732"/>
            <a:ext cx="6091615" cy="4203213"/>
          </a:xfrm>
          <a:noFill/>
        </p:spPr>
      </p:pic>
    </p:spTree>
    <p:extLst>
      <p:ext uri="{BB962C8B-B14F-4D97-AF65-F5344CB8AC3E}">
        <p14:creationId xmlns:p14="http://schemas.microsoft.com/office/powerpoint/2010/main" val="2776612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314-F587-8886-6A3C-9E8CA210C5F8}"/>
              </a:ext>
            </a:extLst>
          </p:cNvPr>
          <p:cNvSpPr>
            <a:spLocks noGrp="1"/>
          </p:cNvSpPr>
          <p:nvPr>
            <p:ph type="title"/>
          </p:nvPr>
        </p:nvSpPr>
        <p:spPr/>
        <p:txBody>
          <a:bodyPr/>
          <a:lstStyle/>
          <a:p>
            <a:r>
              <a:rPr lang="en-US" dirty="0"/>
              <a:t>Obstacles Faced</a:t>
            </a:r>
          </a:p>
        </p:txBody>
      </p:sp>
      <p:sp>
        <p:nvSpPr>
          <p:cNvPr id="3" name="Content Placeholder 2">
            <a:extLst>
              <a:ext uri="{FF2B5EF4-FFF2-40B4-BE49-F238E27FC236}">
                <a16:creationId xmlns:a16="http://schemas.microsoft.com/office/drawing/2014/main" id="{A6F7DC6F-347B-B6AE-23C0-24C8707E9939}"/>
              </a:ext>
            </a:extLst>
          </p:cNvPr>
          <p:cNvSpPr>
            <a:spLocks noGrp="1"/>
          </p:cNvSpPr>
          <p:nvPr>
            <p:ph idx="1"/>
          </p:nvPr>
        </p:nvSpPr>
        <p:spPr>
          <a:xfrm>
            <a:off x="1469985" y="1713053"/>
            <a:ext cx="4899437" cy="4375231"/>
          </a:xfrm>
        </p:spPr>
        <p:txBody>
          <a:bodyPr>
            <a:noAutofit/>
          </a:bodyPr>
          <a:lstStyle/>
          <a:p>
            <a:r>
              <a:rPr lang="en-US" sz="2000" dirty="0"/>
              <a:t>Label inconsistency </a:t>
            </a:r>
          </a:p>
          <a:p>
            <a:pPr lvl="1"/>
            <a:r>
              <a:rPr lang="en-US" sz="2000" dirty="0"/>
              <a:t>Dealing with inconsistent labels, typos and redundant terms (e.g., “industry monument” vs “</a:t>
            </a:r>
            <a:r>
              <a:rPr lang="en-US" sz="2000" dirty="0" err="1"/>
              <a:t>IndustrieDenkmal</a:t>
            </a:r>
            <a:r>
              <a:rPr lang="en-US" sz="2000" dirty="0"/>
              <a:t>”)</a:t>
            </a:r>
          </a:p>
          <a:p>
            <a:pPr lvl="1"/>
            <a:r>
              <a:rPr lang="en-US" sz="2000" dirty="0"/>
              <a:t>Resolved with fuzzy matching, hierarchical clustering, and a manual curation to consolidate synonymous terms into meaningful categories</a:t>
            </a:r>
          </a:p>
          <a:p>
            <a:r>
              <a:rPr lang="en-US" sz="2000" dirty="0"/>
              <a:t>Bounding box inconsistency</a:t>
            </a:r>
          </a:p>
          <a:p>
            <a:r>
              <a:rPr lang="en-US" sz="2000" dirty="0"/>
              <a:t>Class imbalance</a:t>
            </a:r>
          </a:p>
          <a:p>
            <a:pPr lvl="1"/>
            <a:r>
              <a:rPr lang="en-US" sz="2000" dirty="0"/>
              <a:t>Severe class imbalance required creative solutions without introducing too much noise</a:t>
            </a:r>
          </a:p>
        </p:txBody>
      </p:sp>
      <p:sp>
        <p:nvSpPr>
          <p:cNvPr id="10" name="TextBox 9">
            <a:extLst>
              <a:ext uri="{FF2B5EF4-FFF2-40B4-BE49-F238E27FC236}">
                <a16:creationId xmlns:a16="http://schemas.microsoft.com/office/drawing/2014/main" id="{06981123-EB64-A53F-E945-834E286277C1}"/>
              </a:ext>
            </a:extLst>
          </p:cNvPr>
          <p:cNvSpPr txBox="1"/>
          <p:nvPr/>
        </p:nvSpPr>
        <p:spPr>
          <a:xfrm>
            <a:off x="1469985" y="1179097"/>
            <a:ext cx="3159888" cy="523220"/>
          </a:xfrm>
          <a:prstGeom prst="rect">
            <a:avLst/>
          </a:prstGeom>
          <a:noFill/>
        </p:spPr>
        <p:txBody>
          <a:bodyPr wrap="square" rtlCol="0">
            <a:spAutoFit/>
          </a:bodyPr>
          <a:lstStyle/>
          <a:p>
            <a:r>
              <a:rPr lang="en-US" sz="2800" dirty="0"/>
              <a:t>Data Organization:</a:t>
            </a:r>
          </a:p>
        </p:txBody>
      </p:sp>
      <p:sp>
        <p:nvSpPr>
          <p:cNvPr id="11" name="TextBox 10">
            <a:extLst>
              <a:ext uri="{FF2B5EF4-FFF2-40B4-BE49-F238E27FC236}">
                <a16:creationId xmlns:a16="http://schemas.microsoft.com/office/drawing/2014/main" id="{54590DC7-A6F1-883C-8AD4-91A548E3DDF9}"/>
              </a:ext>
            </a:extLst>
          </p:cNvPr>
          <p:cNvSpPr txBox="1"/>
          <p:nvPr/>
        </p:nvSpPr>
        <p:spPr>
          <a:xfrm>
            <a:off x="6369422" y="1189833"/>
            <a:ext cx="3882343" cy="523220"/>
          </a:xfrm>
          <a:prstGeom prst="rect">
            <a:avLst/>
          </a:prstGeom>
          <a:noFill/>
        </p:spPr>
        <p:txBody>
          <a:bodyPr wrap="square" rtlCol="0">
            <a:spAutoFit/>
          </a:bodyPr>
          <a:lstStyle/>
          <a:p>
            <a:r>
              <a:rPr lang="en-US" sz="2800" dirty="0"/>
              <a:t>Classification Model:</a:t>
            </a:r>
          </a:p>
        </p:txBody>
      </p:sp>
      <p:sp>
        <p:nvSpPr>
          <p:cNvPr id="12" name="TextBox 11">
            <a:extLst>
              <a:ext uri="{FF2B5EF4-FFF2-40B4-BE49-F238E27FC236}">
                <a16:creationId xmlns:a16="http://schemas.microsoft.com/office/drawing/2014/main" id="{C4225791-8D41-00B1-A08B-00173DE344B2}"/>
              </a:ext>
            </a:extLst>
          </p:cNvPr>
          <p:cNvSpPr txBox="1"/>
          <p:nvPr/>
        </p:nvSpPr>
        <p:spPr>
          <a:xfrm>
            <a:off x="6369422" y="1713053"/>
            <a:ext cx="4984377" cy="2416046"/>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Integration of custom dataset class</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Weighted cross-entropy loss and custom focal loss function were implemented to counter class imbalance</a:t>
            </a:r>
          </a:p>
          <a:p>
            <a:pPr marL="228600" indent="-228600">
              <a:lnSpc>
                <a:spcPct val="90000"/>
              </a:lnSpc>
              <a:spcBef>
                <a:spcPts val="1000"/>
              </a:spcBef>
              <a:buFont typeface="Arial" panose="020B0604020202020204" pitchFamily="34" charset="0"/>
              <a:buChar char="•"/>
              <a:defRPr/>
            </a:pPr>
            <a:r>
              <a:rPr lang="en-US" sz="2000" dirty="0">
                <a:solidFill>
                  <a:srgbClr val="000000"/>
                </a:solidFill>
                <a:latin typeface="Calibri" panose="020F0502020204030204"/>
              </a:rPr>
              <a:t>M</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ixed</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sampling</a:t>
            </a:r>
          </a:p>
          <a:p>
            <a:pPr marL="228600" indent="-228600">
              <a:lnSpc>
                <a:spcPct val="90000"/>
              </a:lnSpc>
              <a:spcBef>
                <a:spcPts val="1000"/>
              </a:spcBef>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Implemented step scheduler and early stopping mechanism to prevent overfitting</a:t>
            </a:r>
          </a:p>
        </p:txBody>
      </p:sp>
    </p:spTree>
    <p:extLst>
      <p:ext uri="{BB962C8B-B14F-4D97-AF65-F5344CB8AC3E}">
        <p14:creationId xmlns:p14="http://schemas.microsoft.com/office/powerpoint/2010/main" val="120394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dirty="0">
                <a:solidFill>
                  <a:srgbClr val="006148"/>
                </a:solidFill>
              </a:rPr>
              <a:t>Conclusion</a:t>
            </a:r>
          </a:p>
        </p:txBody>
      </p:sp>
    </p:spTree>
    <p:extLst>
      <p:ext uri="{BB962C8B-B14F-4D97-AF65-F5344CB8AC3E}">
        <p14:creationId xmlns:p14="http://schemas.microsoft.com/office/powerpoint/2010/main" val="262241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1407770108"/>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081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420D-C6C4-31F0-2443-DD01FAD293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3A56D35-4472-1E65-2AB6-E49C1D80DCFE}"/>
              </a:ext>
            </a:extLst>
          </p:cNvPr>
          <p:cNvSpPr>
            <a:spLocks noGrp="1"/>
          </p:cNvSpPr>
          <p:nvPr>
            <p:ph idx="1"/>
          </p:nvPr>
        </p:nvSpPr>
        <p:spPr>
          <a:xfrm>
            <a:off x="1385046" y="1156551"/>
            <a:ext cx="4873514" cy="4822609"/>
          </a:xfrm>
        </p:spPr>
        <p:txBody>
          <a:bodyPr>
            <a:normAutofit fontScale="92500" lnSpcReduction="10000"/>
          </a:bodyPr>
          <a:lstStyle/>
          <a:p>
            <a:r>
              <a:rPr lang="en-US" dirty="0"/>
              <a:t>The project resulted in a refined and structured hierarchical dataset with 10 classes</a:t>
            </a:r>
          </a:p>
          <a:p>
            <a:r>
              <a:rPr lang="en-US" dirty="0"/>
              <a:t>Combining targeted data cleaning with tailored model design is an approach for handling imbalanced and noisy datasets</a:t>
            </a:r>
          </a:p>
          <a:p>
            <a:r>
              <a:rPr lang="en-US" dirty="0"/>
              <a:t>Further exploration could include integrating more advanced augmentation techniques or experimenting alternative models. </a:t>
            </a:r>
          </a:p>
          <a:p>
            <a:endParaRPr lang="en-US" dirty="0"/>
          </a:p>
        </p:txBody>
      </p:sp>
      <p:pic>
        <p:nvPicPr>
          <p:cNvPr id="6" name="Picture 5" descr="A person standing in a dumpster&#10;&#10;Description automatically generated">
            <a:extLst>
              <a:ext uri="{FF2B5EF4-FFF2-40B4-BE49-F238E27FC236}">
                <a16:creationId xmlns:a16="http://schemas.microsoft.com/office/drawing/2014/main" id="{AEB813B8-CDFC-A891-58BE-CE513DE7AC6D}"/>
              </a:ext>
            </a:extLst>
          </p:cNvPr>
          <p:cNvPicPr>
            <a:picLocks noChangeAspect="1"/>
          </p:cNvPicPr>
          <p:nvPr/>
        </p:nvPicPr>
        <p:blipFill>
          <a:blip r:embed="rId2"/>
          <a:stretch>
            <a:fillRect/>
          </a:stretch>
        </p:blipFill>
        <p:spPr>
          <a:xfrm>
            <a:off x="6886890" y="687064"/>
            <a:ext cx="4077236" cy="5100320"/>
          </a:xfrm>
          <a:prstGeom prst="rect">
            <a:avLst/>
          </a:prstGeom>
        </p:spPr>
      </p:pic>
    </p:spTree>
    <p:extLst>
      <p:ext uri="{BB962C8B-B14F-4D97-AF65-F5344CB8AC3E}">
        <p14:creationId xmlns:p14="http://schemas.microsoft.com/office/powerpoint/2010/main" val="311444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B02D-7B47-B13F-6AC0-801A3C2D7419}"/>
              </a:ext>
            </a:extLst>
          </p:cNvPr>
          <p:cNvSpPr>
            <a:spLocks noGrp="1"/>
          </p:cNvSpPr>
          <p:nvPr>
            <p:ph type="title"/>
          </p:nvPr>
        </p:nvSpPr>
        <p:spPr/>
        <p:txBody>
          <a:bodyPr/>
          <a:lstStyle/>
          <a:p>
            <a:r>
              <a:rPr lang="en-US" dirty="0"/>
              <a:t>Code and Reproducibility</a:t>
            </a:r>
          </a:p>
        </p:txBody>
      </p:sp>
      <p:sp>
        <p:nvSpPr>
          <p:cNvPr id="3" name="Content Placeholder 2">
            <a:extLst>
              <a:ext uri="{FF2B5EF4-FFF2-40B4-BE49-F238E27FC236}">
                <a16:creationId xmlns:a16="http://schemas.microsoft.com/office/drawing/2014/main" id="{784E5126-D267-9570-3A98-3648977C4AED}"/>
              </a:ext>
            </a:extLst>
          </p:cNvPr>
          <p:cNvSpPr>
            <a:spLocks noGrp="1"/>
          </p:cNvSpPr>
          <p:nvPr>
            <p:ph idx="1"/>
          </p:nvPr>
        </p:nvSpPr>
        <p:spPr/>
        <p:txBody>
          <a:bodyPr/>
          <a:lstStyle/>
          <a:p>
            <a:pPr marL="0" indent="0">
              <a:buNone/>
            </a:pPr>
            <a:r>
              <a:rPr lang="en-US" dirty="0"/>
              <a:t>The entire codebase is uploaded onto this </a:t>
            </a:r>
            <a:r>
              <a:rPr lang="en-US" dirty="0">
                <a:hlinkClick r:id="rId2"/>
              </a:rPr>
              <a:t>GitHub</a:t>
            </a:r>
            <a:r>
              <a:rPr lang="en-US" dirty="0"/>
              <a:t> Repo.</a:t>
            </a:r>
          </a:p>
        </p:txBody>
      </p:sp>
    </p:spTree>
    <p:extLst>
      <p:ext uri="{BB962C8B-B14F-4D97-AF65-F5344CB8AC3E}">
        <p14:creationId xmlns:p14="http://schemas.microsoft.com/office/powerpoint/2010/main" val="161777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F8BA-5FCC-6874-872C-2C82A733A98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FF0D2E5E-66CA-43D8-D8D8-45DB65DBDE73}"/>
              </a:ext>
            </a:extLst>
          </p:cNvPr>
          <p:cNvSpPr>
            <a:spLocks noGrp="1"/>
          </p:cNvSpPr>
          <p:nvPr>
            <p:ph idx="1"/>
          </p:nvPr>
        </p:nvSpPr>
        <p:spPr/>
        <p:txBody>
          <a:bodyPr/>
          <a:lstStyle/>
          <a:p>
            <a:r>
              <a:rPr lang="en-US" dirty="0"/>
              <a:t>We would like to thank Dr. Vinh Nguyen and Dr. Evan Lucas for the support and dedication. We would also like to thank the Center of AI at Michigan Technological University for this opportunity.</a:t>
            </a:r>
          </a:p>
        </p:txBody>
      </p:sp>
    </p:spTree>
    <p:extLst>
      <p:ext uri="{BB962C8B-B14F-4D97-AF65-F5344CB8AC3E}">
        <p14:creationId xmlns:p14="http://schemas.microsoft.com/office/powerpoint/2010/main" val="2907675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7A14-6322-6C73-2CE4-4F89772C597E}"/>
              </a:ext>
            </a:extLst>
          </p:cNvPr>
          <p:cNvSpPr>
            <a:spLocks noGrp="1"/>
          </p:cNvSpPr>
          <p:nvPr>
            <p:ph type="title"/>
          </p:nvPr>
        </p:nvSpPr>
        <p:spPr/>
        <p:txBody>
          <a:bodyPr/>
          <a:lstStyle/>
          <a:p>
            <a:r>
              <a:rPr lang="en-US" dirty="0"/>
              <a:t>Works Cited</a:t>
            </a:r>
          </a:p>
        </p:txBody>
      </p:sp>
      <p:sp>
        <p:nvSpPr>
          <p:cNvPr id="9" name="Rectangle 4">
            <a:extLst>
              <a:ext uri="{FF2B5EF4-FFF2-40B4-BE49-F238E27FC236}">
                <a16:creationId xmlns:a16="http://schemas.microsoft.com/office/drawing/2014/main" id="{9197E7D7-E979-BDCD-D216-8D6CF81F59E7}"/>
              </a:ext>
            </a:extLst>
          </p:cNvPr>
          <p:cNvSpPr>
            <a:spLocks noChangeArrowheads="1"/>
          </p:cNvSpPr>
          <p:nvPr/>
        </p:nvSpPr>
        <p:spPr bwMode="auto">
          <a:xfrm>
            <a:off x="1385046" y="1127831"/>
            <a:ext cx="10085594"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[1]   L. Nagy, T. Ruppert, and János </a:t>
            </a:r>
            <a:r>
              <a:rPr kumimoji="0" lang="en-US" altLang="en-US" sz="1700" b="0" i="0" u="none" strike="noStrike" cap="none" normalizeH="0" baseline="0" dirty="0" err="1">
                <a:ln>
                  <a:noFill/>
                </a:ln>
                <a:solidFill>
                  <a:schemeClr val="tx1"/>
                </a:solidFill>
                <a:effectLst/>
                <a:latin typeface="Calibri "/>
              </a:rPr>
              <a:t>Abonyi</a:t>
            </a:r>
            <a:r>
              <a:rPr kumimoji="0" lang="en-US" altLang="en-US" sz="1700" b="0" i="0" u="none" strike="noStrike" cap="none" normalizeH="0" baseline="0" dirty="0">
                <a:ln>
                  <a:noFill/>
                </a:ln>
                <a:solidFill>
                  <a:schemeClr val="tx1"/>
                </a:solidFill>
                <a:effectLst/>
                <a:latin typeface="Calibri "/>
              </a:rPr>
              <a:t>, “Ontology-Based Analysis of Manufacturing Processes: Lessons Learned from the Case Study of Wire Harness Production,” </a:t>
            </a:r>
            <a:r>
              <a:rPr kumimoji="0" lang="en-US" altLang="en-US" sz="1700" b="0" i="1" u="none" strike="noStrike" cap="none" normalizeH="0" baseline="0" dirty="0">
                <a:ln>
                  <a:noFill/>
                </a:ln>
                <a:solidFill>
                  <a:schemeClr val="tx1"/>
                </a:solidFill>
                <a:effectLst/>
                <a:latin typeface="Calibri "/>
              </a:rPr>
              <a:t>Complexity</a:t>
            </a:r>
            <a:r>
              <a:rPr kumimoji="0" lang="en-US" altLang="en-US" sz="1700" b="0" i="0" u="none" strike="noStrike" cap="none" normalizeH="0" baseline="0" dirty="0">
                <a:ln>
                  <a:noFill/>
                </a:ln>
                <a:solidFill>
                  <a:schemeClr val="tx1"/>
                </a:solidFill>
                <a:effectLst/>
                <a:latin typeface="Calibri "/>
              </a:rPr>
              <a:t>, vol. 2021, pp. 1–21, Nov. 2021,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https://doi.org/10.1155/2021/8603515.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[2]   F. Murtagh and P. Legendre, “Ward’s Hierarchical Agglomerative Clustering Method: Which Algorithms Implement Ward’s Criterion?,” </a:t>
            </a:r>
            <a:r>
              <a:rPr kumimoji="0" lang="en-US" altLang="en-US" sz="1700" b="0" i="1" u="none" strike="noStrike" cap="none" normalizeH="0" baseline="0" dirty="0">
                <a:ln>
                  <a:noFill/>
                </a:ln>
                <a:solidFill>
                  <a:schemeClr val="tx1"/>
                </a:solidFill>
                <a:effectLst/>
                <a:latin typeface="Calibri "/>
              </a:rPr>
              <a:t>Journal of Classification</a:t>
            </a:r>
            <a:r>
              <a:rPr kumimoji="0" lang="en-US" altLang="en-US" sz="1700" b="0" i="0" u="none" strike="noStrike" cap="none" normalizeH="0" baseline="0" dirty="0">
                <a:ln>
                  <a:noFill/>
                </a:ln>
                <a:solidFill>
                  <a:schemeClr val="tx1"/>
                </a:solidFill>
                <a:effectLst/>
                <a:latin typeface="Calibri "/>
              </a:rPr>
              <a:t>, vol. 31, no. 3, pp. 274–295, Oct. 2014,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https://doi.org/10.1007/s00357-014-9161-z.</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[3]   “Hierarchical clustering: structured vs unstructured ward,” </a:t>
            </a:r>
            <a:r>
              <a:rPr kumimoji="0" lang="en-US" altLang="en-US" sz="1700" b="0" i="1" u="none" strike="noStrike" cap="none" normalizeH="0" baseline="0" dirty="0">
                <a:ln>
                  <a:noFill/>
                </a:ln>
                <a:solidFill>
                  <a:schemeClr val="tx1"/>
                </a:solidFill>
                <a:effectLst/>
                <a:latin typeface="Calibri "/>
              </a:rPr>
              <a:t>scikit-learn</a:t>
            </a:r>
            <a:r>
              <a:rPr kumimoji="0" lang="en-US" altLang="en-US" sz="1700" b="0" i="0" u="none" strike="noStrike" cap="none" normalizeH="0" baseline="0" dirty="0">
                <a:ln>
                  <a:noFill/>
                </a:ln>
                <a:solidFill>
                  <a:schemeClr val="tx1"/>
                </a:solidFill>
                <a:effectLst/>
                <a:latin typeface="Calibri "/>
              </a:rPr>
              <a:t>, 2024. https://scikit-learn.org/stable/auto_examples/cluster/plot_ward_structured_vs_unstructured.html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[4]   “Google </a:t>
            </a:r>
            <a:r>
              <a:rPr kumimoji="0" lang="en-US" altLang="en-US" sz="1700" b="0" i="0" u="none" strike="noStrike" cap="none" normalizeH="0" baseline="0" dirty="0" err="1">
                <a:ln>
                  <a:noFill/>
                </a:ln>
                <a:solidFill>
                  <a:schemeClr val="tx1"/>
                </a:solidFill>
                <a:effectLst/>
                <a:latin typeface="Calibri "/>
              </a:rPr>
              <a:t>Colab</a:t>
            </a:r>
            <a:r>
              <a:rPr kumimoji="0" lang="en-US" altLang="en-US" sz="1700" b="0" i="0" u="none" strike="noStrike" cap="none" normalizeH="0" baseline="0" dirty="0">
                <a:ln>
                  <a:noFill/>
                </a:ln>
                <a:solidFill>
                  <a:schemeClr val="tx1"/>
                </a:solidFill>
                <a:effectLst/>
                <a:latin typeface="Calibri "/>
              </a:rPr>
              <a:t>,” </a:t>
            </a:r>
            <a:r>
              <a:rPr kumimoji="0" lang="en-US" altLang="en-US" sz="1700" b="0" i="1" u="none" strike="noStrike" cap="none" normalizeH="0" baseline="0" dirty="0">
                <a:ln>
                  <a:noFill/>
                </a:ln>
                <a:solidFill>
                  <a:schemeClr val="tx1"/>
                </a:solidFill>
                <a:effectLst/>
                <a:latin typeface="Calibri "/>
              </a:rPr>
              <a:t>Google.com</a:t>
            </a:r>
            <a:r>
              <a:rPr kumimoji="0" lang="en-US" altLang="en-US" sz="1700" b="0" i="0" u="none" strike="noStrike" cap="none" normalizeH="0" baseline="0" dirty="0">
                <a:ln>
                  <a:noFill/>
                </a:ln>
                <a:solidFill>
                  <a:schemeClr val="tx1"/>
                </a:solidFill>
                <a:effectLst/>
                <a:latin typeface="Calibri "/>
              </a:rPr>
              <a:t>, 2019. https://colab.research.google.com/github/dipanjanS/nlp_workshop_odsc19/blob/master/Module05%20-%20NLP%20Applications/Project02%20-%20Text_Clustering.ipynb#scrollTo=praegyPtQ6Xk (accessed Aug. 23, 2024).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[5]   S. </a:t>
            </a:r>
            <a:r>
              <a:rPr kumimoji="0" lang="en-US" altLang="en-US" sz="1700" b="0" i="0" u="none" strike="noStrike" cap="none" normalizeH="0" baseline="0" dirty="0" err="1">
                <a:ln>
                  <a:noFill/>
                </a:ln>
                <a:solidFill>
                  <a:schemeClr val="tx1"/>
                </a:solidFill>
                <a:effectLst/>
                <a:latin typeface="Calibri "/>
              </a:rPr>
              <a:t>Targ</a:t>
            </a:r>
            <a:r>
              <a:rPr kumimoji="0" lang="en-US" altLang="en-US" sz="1700" b="0" i="0" u="none" strike="noStrike" cap="none" normalizeH="0" baseline="0" dirty="0">
                <a:ln>
                  <a:noFill/>
                </a:ln>
                <a:solidFill>
                  <a:schemeClr val="tx1"/>
                </a:solidFill>
                <a:effectLst/>
                <a:latin typeface="Calibri "/>
              </a:rPr>
              <a:t>, D. Almeida, and K. Lyman, “Resnet in Resnet: Generalizing Residual Architectures,” </a:t>
            </a:r>
            <a:r>
              <a:rPr kumimoji="0" lang="en-US" altLang="en-US" sz="1700" b="0" i="1" u="none" strike="noStrike" cap="none" normalizeH="0" baseline="0" dirty="0">
                <a:ln>
                  <a:noFill/>
                </a:ln>
                <a:solidFill>
                  <a:schemeClr val="tx1"/>
                </a:solidFill>
                <a:effectLst/>
                <a:latin typeface="Calibri "/>
              </a:rPr>
              <a:t>arXiv:1603.08029 [cs, stat]</a:t>
            </a:r>
            <a:r>
              <a:rPr kumimoji="0" lang="en-US" altLang="en-US" sz="1700" b="0" i="0" u="none" strike="noStrike" cap="none" normalizeH="0" baseline="0" dirty="0">
                <a:ln>
                  <a:noFill/>
                </a:ln>
                <a:solidFill>
                  <a:schemeClr val="tx1"/>
                </a:solidFill>
                <a:effectLst/>
                <a:latin typeface="Calibri "/>
              </a:rPr>
              <a:t>, Mar. 2016, Available: https://arxiv.org/abs/1603.08029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[6]   F. He, T. Liu, and D. Tao, “Why </a:t>
            </a:r>
            <a:r>
              <a:rPr kumimoji="0" lang="en-US" altLang="en-US" sz="1700" b="0" i="0" u="none" strike="noStrike" cap="none" normalizeH="0" baseline="0" dirty="0" err="1">
                <a:ln>
                  <a:noFill/>
                </a:ln>
                <a:solidFill>
                  <a:schemeClr val="tx1"/>
                </a:solidFill>
                <a:effectLst/>
                <a:latin typeface="Calibri "/>
              </a:rPr>
              <a:t>ResNet</a:t>
            </a:r>
            <a:r>
              <a:rPr kumimoji="0" lang="en-US" altLang="en-US" sz="1700" b="0" i="0" u="none" strike="noStrike" cap="none" normalizeH="0" baseline="0" dirty="0">
                <a:ln>
                  <a:noFill/>
                </a:ln>
                <a:solidFill>
                  <a:schemeClr val="tx1"/>
                </a:solidFill>
                <a:effectLst/>
                <a:latin typeface="Calibri "/>
              </a:rPr>
              <a:t> Works? Residuals Generalize,” </a:t>
            </a:r>
            <a:r>
              <a:rPr kumimoji="0" lang="en-US" altLang="en-US" sz="1700" b="0" i="1" u="none" strike="noStrike" cap="none" normalizeH="0" baseline="0" dirty="0">
                <a:ln>
                  <a:noFill/>
                </a:ln>
                <a:solidFill>
                  <a:schemeClr val="tx1"/>
                </a:solidFill>
                <a:effectLst/>
                <a:latin typeface="Calibri "/>
              </a:rPr>
              <a:t>IEEE Transactions on Neural Networks and Learning Systems</a:t>
            </a:r>
            <a:r>
              <a:rPr kumimoji="0" lang="en-US" altLang="en-US" sz="1700" b="0" i="0" u="none" strike="noStrike" cap="none" normalizeH="0" baseline="0" dirty="0">
                <a:ln>
                  <a:noFill/>
                </a:ln>
                <a:solidFill>
                  <a:schemeClr val="tx1"/>
                </a:solidFill>
                <a:effectLst/>
                <a:latin typeface="Calibri "/>
              </a:rPr>
              <a:t>, pp. 1–14, 2020, </a:t>
            </a:r>
            <a:r>
              <a:rPr kumimoji="0" lang="en-US" altLang="en-US" sz="1700" b="0" i="0" u="none" strike="noStrike" cap="none" normalizeH="0" baseline="0" dirty="0" err="1">
                <a:ln>
                  <a:noFill/>
                </a:ln>
                <a:solidFill>
                  <a:schemeClr val="tx1"/>
                </a:solidFill>
                <a:effectLst/>
                <a:latin typeface="Calibri "/>
              </a:rPr>
              <a:t>doi</a:t>
            </a:r>
            <a:r>
              <a:rPr kumimoji="0" lang="en-US" altLang="en-US" sz="1700" b="0" i="0" u="none" strike="noStrike" cap="none" normalizeH="0" baseline="0" dirty="0">
                <a:ln>
                  <a:noFill/>
                </a:ln>
                <a:solidFill>
                  <a:schemeClr val="tx1"/>
                </a:solidFill>
                <a:effectLst/>
                <a:latin typeface="Calibri "/>
              </a:rPr>
              <a:t>: https://doi.org/10.1109/tnnls.2020.2966319.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alibri "/>
              </a:rPr>
              <a:t>[7]   C. </a:t>
            </a:r>
            <a:r>
              <a:rPr kumimoji="0" lang="en-US" altLang="en-US" sz="1700" b="0" i="0" u="none" strike="noStrike" cap="none" normalizeH="0" baseline="0" dirty="0" err="1">
                <a:ln>
                  <a:noFill/>
                </a:ln>
                <a:solidFill>
                  <a:schemeClr val="tx1"/>
                </a:solidFill>
                <a:effectLst/>
                <a:latin typeface="Calibri "/>
              </a:rPr>
              <a:t>Szegedy</a:t>
            </a:r>
            <a:r>
              <a:rPr kumimoji="0" lang="en-US" altLang="en-US" sz="1700" b="0" i="0" u="none" strike="noStrike" cap="none" normalizeH="0" baseline="0" dirty="0">
                <a:ln>
                  <a:noFill/>
                </a:ln>
                <a:solidFill>
                  <a:schemeClr val="tx1"/>
                </a:solidFill>
                <a:effectLst/>
                <a:latin typeface="Calibri "/>
              </a:rPr>
              <a:t>, S. </a:t>
            </a:r>
            <a:r>
              <a:rPr kumimoji="0" lang="en-US" altLang="en-US" sz="1700" b="0" i="0" u="none" strike="noStrike" cap="none" normalizeH="0" baseline="0" dirty="0" err="1">
                <a:ln>
                  <a:noFill/>
                </a:ln>
                <a:solidFill>
                  <a:schemeClr val="tx1"/>
                </a:solidFill>
                <a:effectLst/>
                <a:latin typeface="Calibri "/>
              </a:rPr>
              <a:t>Ioffe</a:t>
            </a:r>
            <a:r>
              <a:rPr kumimoji="0" lang="en-US" altLang="en-US" sz="1700" b="0" i="0" u="none" strike="noStrike" cap="none" normalizeH="0" baseline="0" dirty="0">
                <a:ln>
                  <a:noFill/>
                </a:ln>
                <a:solidFill>
                  <a:schemeClr val="tx1"/>
                </a:solidFill>
                <a:effectLst/>
                <a:latin typeface="Calibri "/>
              </a:rPr>
              <a:t>, V. </a:t>
            </a:r>
            <a:r>
              <a:rPr kumimoji="0" lang="en-US" altLang="en-US" sz="1700" b="0" i="0" u="none" strike="noStrike" cap="none" normalizeH="0" baseline="0" dirty="0" err="1">
                <a:ln>
                  <a:noFill/>
                </a:ln>
                <a:solidFill>
                  <a:schemeClr val="tx1"/>
                </a:solidFill>
                <a:effectLst/>
                <a:latin typeface="Calibri "/>
              </a:rPr>
              <a:t>Vanhoucke</a:t>
            </a:r>
            <a:r>
              <a:rPr kumimoji="0" lang="en-US" altLang="en-US" sz="1700" b="0" i="0" u="none" strike="noStrike" cap="none" normalizeH="0" baseline="0" dirty="0">
                <a:ln>
                  <a:noFill/>
                </a:ln>
                <a:solidFill>
                  <a:schemeClr val="tx1"/>
                </a:solidFill>
                <a:effectLst/>
                <a:latin typeface="Calibri "/>
              </a:rPr>
              <a:t>, and A. Alemi, “Inception-v4, Inception-</a:t>
            </a:r>
            <a:r>
              <a:rPr kumimoji="0" lang="en-US" altLang="en-US" sz="1700" b="0" i="0" u="none" strike="noStrike" cap="none" normalizeH="0" baseline="0" dirty="0" err="1">
                <a:ln>
                  <a:noFill/>
                </a:ln>
                <a:solidFill>
                  <a:schemeClr val="tx1"/>
                </a:solidFill>
                <a:effectLst/>
                <a:latin typeface="Calibri "/>
              </a:rPr>
              <a:t>ResNet</a:t>
            </a:r>
            <a:r>
              <a:rPr kumimoji="0" lang="en-US" altLang="en-US" sz="1700" b="0" i="0" u="none" strike="noStrike" cap="none" normalizeH="0" baseline="0" dirty="0">
                <a:ln>
                  <a:noFill/>
                </a:ln>
                <a:solidFill>
                  <a:schemeClr val="tx1"/>
                </a:solidFill>
                <a:effectLst/>
                <a:latin typeface="Calibri "/>
              </a:rPr>
              <a:t> and the Impact of Residual Connections on Learning,” </a:t>
            </a:r>
            <a:r>
              <a:rPr kumimoji="0" lang="en-US" altLang="en-US" sz="1700" b="0" i="1" u="none" strike="noStrike" cap="none" normalizeH="0" baseline="0" dirty="0">
                <a:ln>
                  <a:noFill/>
                </a:ln>
                <a:solidFill>
                  <a:schemeClr val="tx1"/>
                </a:solidFill>
                <a:effectLst/>
                <a:latin typeface="Calibri "/>
              </a:rPr>
              <a:t>Proceedings of the AAAI Conference on Artificial Intelligence</a:t>
            </a:r>
            <a:r>
              <a:rPr kumimoji="0" lang="en-US" altLang="en-US" sz="1700" b="0" i="0" u="none" strike="noStrike" cap="none" normalizeH="0" baseline="0" dirty="0">
                <a:ln>
                  <a:noFill/>
                </a:ln>
                <a:solidFill>
                  <a:schemeClr val="tx1"/>
                </a:solidFill>
                <a:effectLst/>
                <a:latin typeface="Calibri "/>
              </a:rPr>
              <a:t>, vol. 31, no. 1, Feb. 2017, Available: https://ojs.aaai.org/index.php/AAAI/article/view/11231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Calibri "/>
            </a:endParaRPr>
          </a:p>
        </p:txBody>
      </p:sp>
    </p:spTree>
    <p:extLst>
      <p:ext uri="{BB962C8B-B14F-4D97-AF65-F5344CB8AC3E}">
        <p14:creationId xmlns:p14="http://schemas.microsoft.com/office/powerpoint/2010/main" val="135248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21B-EF0D-9458-7E4E-9A071466C8A3}"/>
              </a:ext>
            </a:extLst>
          </p:cNvPr>
          <p:cNvSpPr>
            <a:spLocks noGrp="1"/>
          </p:cNvSpPr>
          <p:nvPr>
            <p:ph type="title"/>
          </p:nvPr>
        </p:nvSpPr>
        <p:spPr>
          <a:xfrm>
            <a:off x="1385046" y="-250616"/>
            <a:ext cx="9968753" cy="1325563"/>
          </a:xfrm>
        </p:spPr>
        <p:txBody>
          <a:bodyPr/>
          <a:lstStyle/>
          <a:p>
            <a:r>
              <a:rPr lang="en-US" dirty="0"/>
              <a:t>Content Overview</a:t>
            </a:r>
          </a:p>
        </p:txBody>
      </p:sp>
      <p:graphicFrame>
        <p:nvGraphicFramePr>
          <p:cNvPr id="26" name="Content Placeholder 25">
            <a:extLst>
              <a:ext uri="{FF2B5EF4-FFF2-40B4-BE49-F238E27FC236}">
                <a16:creationId xmlns:a16="http://schemas.microsoft.com/office/drawing/2014/main" id="{BFB799D3-CC47-F334-3055-2154AB4C9957}"/>
              </a:ext>
            </a:extLst>
          </p:cNvPr>
          <p:cNvGraphicFramePr>
            <a:graphicFrameLocks noGrp="1"/>
          </p:cNvGraphicFramePr>
          <p:nvPr>
            <p:ph idx="1"/>
            <p:extLst>
              <p:ext uri="{D42A27DB-BD31-4B8C-83A1-F6EECF244321}">
                <p14:modId xmlns:p14="http://schemas.microsoft.com/office/powerpoint/2010/main" val="3909979599"/>
              </p:ext>
            </p:extLst>
          </p:nvPr>
        </p:nvGraphicFramePr>
        <p:xfrm>
          <a:off x="1385046" y="1074946"/>
          <a:ext cx="9968754" cy="457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36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lstStyle/>
          <a:p>
            <a:pPr algn="ctr"/>
            <a:r>
              <a:rPr lang="en-US" sz="5400" dirty="0">
                <a:solidFill>
                  <a:srgbClr val="006148"/>
                </a:solidFill>
              </a:rPr>
              <a:t>Introduction</a:t>
            </a:r>
            <a:endParaRPr lang="en-US" dirty="0">
              <a:solidFill>
                <a:srgbClr val="006148"/>
              </a:solidFill>
            </a:endParaRPr>
          </a:p>
        </p:txBody>
      </p:sp>
    </p:spTree>
    <p:extLst>
      <p:ext uri="{BB962C8B-B14F-4D97-AF65-F5344CB8AC3E}">
        <p14:creationId xmlns:p14="http://schemas.microsoft.com/office/powerpoint/2010/main" val="393545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B42E-CD98-6812-791D-FEFBDCCDC488}"/>
              </a:ext>
            </a:extLst>
          </p:cNvPr>
          <p:cNvSpPr>
            <a:spLocks noGrp="1"/>
          </p:cNvSpPr>
          <p:nvPr>
            <p:ph type="title"/>
          </p:nvPr>
        </p:nvSpPr>
        <p:spPr>
          <a:xfrm>
            <a:off x="1385046" y="115145"/>
            <a:ext cx="9968753" cy="1104056"/>
          </a:xfrm>
        </p:spPr>
        <p:txBody>
          <a:bodyPr/>
          <a:lstStyle/>
          <a:p>
            <a:r>
              <a:rPr lang="en-US" dirty="0"/>
              <a:t>Introduction</a:t>
            </a:r>
          </a:p>
        </p:txBody>
      </p:sp>
      <p:sp>
        <p:nvSpPr>
          <p:cNvPr id="3" name="Content Placeholder 2">
            <a:extLst>
              <a:ext uri="{FF2B5EF4-FFF2-40B4-BE49-F238E27FC236}">
                <a16:creationId xmlns:a16="http://schemas.microsoft.com/office/drawing/2014/main" id="{2251AFEB-31D2-FD30-DAF7-ADD3113A7834}"/>
              </a:ext>
            </a:extLst>
          </p:cNvPr>
          <p:cNvSpPr>
            <a:spLocks noGrp="1"/>
          </p:cNvSpPr>
          <p:nvPr>
            <p:ph idx="1"/>
          </p:nvPr>
        </p:nvSpPr>
        <p:spPr>
          <a:xfrm>
            <a:off x="1385046" y="5054580"/>
            <a:ext cx="9968754" cy="966098"/>
          </a:xfrm>
        </p:spPr>
        <p:txBody>
          <a:bodyPr>
            <a:normAutofit fontScale="55000" lnSpcReduction="20000"/>
          </a:bodyPr>
          <a:lstStyle/>
          <a:p>
            <a:r>
              <a:rPr lang="en-US" dirty="0"/>
              <a:t>Major difference in input consistency impacts AI driven machine vision systems</a:t>
            </a:r>
          </a:p>
          <a:p>
            <a:r>
              <a:rPr lang="en-US" dirty="0"/>
              <a:t>With over 20,000 images containing redundant, misspelled, or conflicting labels, learning </a:t>
            </a:r>
            <a:r>
              <a:rPr lang="en-US" b="1" dirty="0"/>
              <a:t>patterns </a:t>
            </a:r>
            <a:r>
              <a:rPr lang="en-US" dirty="0"/>
              <a:t>becomes difficult</a:t>
            </a:r>
          </a:p>
          <a:p>
            <a:r>
              <a:rPr lang="en-US" b="1" dirty="0"/>
              <a:t>Structuring, </a:t>
            </a:r>
            <a:r>
              <a:rPr lang="en-US" dirty="0"/>
              <a:t>organizing, and sanitizing labels into meaningful classes unlocks the potential of the dataset</a:t>
            </a:r>
            <a:endParaRPr lang="en-US" b="1" dirty="0"/>
          </a:p>
        </p:txBody>
      </p:sp>
      <p:pic>
        <p:nvPicPr>
          <p:cNvPr id="5" name="Picture 6">
            <a:extLst>
              <a:ext uri="{FF2B5EF4-FFF2-40B4-BE49-F238E27FC236}">
                <a16:creationId xmlns:a16="http://schemas.microsoft.com/office/drawing/2014/main" id="{C3790C50-1DD2-A2ED-9D13-7AD9BD41A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666" y="2528282"/>
            <a:ext cx="2263223" cy="2324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E72971A-3CB1-51C7-DB44-EE068E86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427" y="2852461"/>
            <a:ext cx="2156531" cy="16788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A69D204-0A58-C660-94B1-D38844EF0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43" y="1033902"/>
            <a:ext cx="1794167" cy="1294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C6BD67-DA45-A68C-200E-4D87527BF41A}"/>
              </a:ext>
            </a:extLst>
          </p:cNvPr>
          <p:cNvSpPr txBox="1"/>
          <p:nvPr/>
        </p:nvSpPr>
        <p:spPr>
          <a:xfrm>
            <a:off x="1104087" y="2289817"/>
            <a:ext cx="4268681" cy="307777"/>
          </a:xfrm>
          <a:prstGeom prst="rect">
            <a:avLst/>
          </a:prstGeom>
          <a:noFill/>
        </p:spPr>
        <p:txBody>
          <a:bodyPr wrap="square" rtlCol="0">
            <a:spAutoFit/>
          </a:bodyPr>
          <a:lstStyle/>
          <a:p>
            <a:pPr algn="ctr"/>
            <a:r>
              <a:rPr lang="en-US" sz="1400" dirty="0"/>
              <a:t>Lack of data structure, class imbalance</a:t>
            </a:r>
          </a:p>
        </p:txBody>
      </p:sp>
      <p:pic>
        <p:nvPicPr>
          <p:cNvPr id="3076" name="Picture 4" descr="Factory Shop. Abstract Industrial Background, Motion Blur Effect. Stock  Photo, Picture and Royalty Free Image. Image 93863696.">
            <a:extLst>
              <a:ext uri="{FF2B5EF4-FFF2-40B4-BE49-F238E27FC236}">
                <a16:creationId xmlns:a16="http://schemas.microsoft.com/office/drawing/2014/main" id="{DE93DF12-4B21-9BBC-3210-8FD051DDE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0242" y="359597"/>
            <a:ext cx="3028321" cy="15479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990BD0-56B3-B819-7B47-FFDCD761C169}"/>
              </a:ext>
            </a:extLst>
          </p:cNvPr>
          <p:cNvSpPr txBox="1"/>
          <p:nvPr/>
        </p:nvSpPr>
        <p:spPr>
          <a:xfrm>
            <a:off x="7518889" y="1849412"/>
            <a:ext cx="3149832" cy="523220"/>
          </a:xfrm>
          <a:prstGeom prst="rect">
            <a:avLst/>
          </a:prstGeom>
          <a:noFill/>
        </p:spPr>
        <p:txBody>
          <a:bodyPr wrap="square" rtlCol="0">
            <a:spAutoFit/>
          </a:bodyPr>
          <a:lstStyle/>
          <a:p>
            <a:pPr algn="ctr"/>
            <a:r>
              <a:rPr lang="en-US" sz="1400" dirty="0"/>
              <a:t>Low resolution, blurriness, poor lighting conditions, noise or artifacts</a:t>
            </a:r>
          </a:p>
        </p:txBody>
      </p:sp>
      <p:sp>
        <p:nvSpPr>
          <p:cNvPr id="12" name="TextBox 11">
            <a:extLst>
              <a:ext uri="{FF2B5EF4-FFF2-40B4-BE49-F238E27FC236}">
                <a16:creationId xmlns:a16="http://schemas.microsoft.com/office/drawing/2014/main" id="{99365D84-4F40-4EF0-3051-22791AAB7268}"/>
              </a:ext>
            </a:extLst>
          </p:cNvPr>
          <p:cNvSpPr txBox="1"/>
          <p:nvPr/>
        </p:nvSpPr>
        <p:spPr>
          <a:xfrm>
            <a:off x="501351" y="4496628"/>
            <a:ext cx="4268681" cy="307777"/>
          </a:xfrm>
          <a:prstGeom prst="rect">
            <a:avLst/>
          </a:prstGeom>
          <a:noFill/>
        </p:spPr>
        <p:txBody>
          <a:bodyPr wrap="square" rtlCol="0">
            <a:spAutoFit/>
          </a:bodyPr>
          <a:lstStyle/>
          <a:p>
            <a:pPr algn="ctr"/>
            <a:r>
              <a:rPr lang="en-US" sz="1400" dirty="0"/>
              <a:t>Overlapping, inaccurate labels</a:t>
            </a:r>
          </a:p>
        </p:txBody>
      </p:sp>
      <p:sp>
        <p:nvSpPr>
          <p:cNvPr id="14" name="TextBox 13">
            <a:extLst>
              <a:ext uri="{FF2B5EF4-FFF2-40B4-BE49-F238E27FC236}">
                <a16:creationId xmlns:a16="http://schemas.microsoft.com/office/drawing/2014/main" id="{28C050C9-B66F-0933-D062-92ED07F8462A}"/>
              </a:ext>
            </a:extLst>
          </p:cNvPr>
          <p:cNvSpPr txBox="1"/>
          <p:nvPr/>
        </p:nvSpPr>
        <p:spPr>
          <a:xfrm rot="10800000" flipV="1">
            <a:off x="8191727" y="181575"/>
            <a:ext cx="1804157" cy="184666"/>
          </a:xfrm>
          <a:prstGeom prst="rect">
            <a:avLst/>
          </a:prstGeom>
          <a:noFill/>
        </p:spPr>
        <p:txBody>
          <a:bodyPr wrap="square">
            <a:spAutoFit/>
          </a:bodyPr>
          <a:lstStyle/>
          <a:p>
            <a:r>
              <a:rPr lang="en-US" sz="200" dirty="0"/>
              <a:t>https://www.google.com/url?sa=i&amp;url=https%3A%2F%2Fwww.123rf.com%2Fphoto_93863696_factory-shop-abstract-industrial-background-motion-blur-effect.html&amp;psig=AOvVaw12xcVBNSzqfc93HKBmiTLq&amp;ust=1724511228989000&amp;source=images&amp;cd=vfe&amp;opi=89978449&amp;ved=0CBcQjhxqFwoTCKic5Zavi4gDFQAAAAAdAAAAABAE</a:t>
            </a:r>
          </a:p>
        </p:txBody>
      </p:sp>
      <p:sp>
        <p:nvSpPr>
          <p:cNvPr id="15" name="Arrow: Right 14">
            <a:extLst>
              <a:ext uri="{FF2B5EF4-FFF2-40B4-BE49-F238E27FC236}">
                <a16:creationId xmlns:a16="http://schemas.microsoft.com/office/drawing/2014/main" id="{CC7A5EE4-0434-A3E7-5061-9075E4234BA6}"/>
              </a:ext>
            </a:extLst>
          </p:cNvPr>
          <p:cNvSpPr/>
          <p:nvPr/>
        </p:nvSpPr>
        <p:spPr>
          <a:xfrm rot="1777459">
            <a:off x="4319917" y="1940446"/>
            <a:ext cx="1012966" cy="42924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11A7F73C-31AA-8850-C646-6800FBCB50AA}"/>
              </a:ext>
            </a:extLst>
          </p:cNvPr>
          <p:cNvSpPr/>
          <p:nvPr/>
        </p:nvSpPr>
        <p:spPr>
          <a:xfrm>
            <a:off x="3952350" y="3516106"/>
            <a:ext cx="1005973"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559D52A1-44C5-46B8-CE4E-9CE16D91C0BB}"/>
              </a:ext>
            </a:extLst>
          </p:cNvPr>
          <p:cNvSpPr/>
          <p:nvPr/>
        </p:nvSpPr>
        <p:spPr>
          <a:xfrm rot="6809460">
            <a:off x="6586928" y="1771503"/>
            <a:ext cx="995734"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8">
            <a:extLst>
              <a:ext uri="{FF2B5EF4-FFF2-40B4-BE49-F238E27FC236}">
                <a16:creationId xmlns:a16="http://schemas.microsoft.com/office/drawing/2014/main" id="{65F98EE2-458A-ED6D-52E0-67492B726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5168" y="2678920"/>
            <a:ext cx="2945481" cy="197159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A4AB33CE-E4D4-B202-AE01-BCDF1EF70834}"/>
              </a:ext>
            </a:extLst>
          </p:cNvPr>
          <p:cNvSpPr/>
          <p:nvPr/>
        </p:nvSpPr>
        <p:spPr>
          <a:xfrm rot="10800000">
            <a:off x="7912172" y="3516106"/>
            <a:ext cx="661308" cy="4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22B2DFD-5A81-752D-A7AB-FD6C31B8442A}"/>
              </a:ext>
            </a:extLst>
          </p:cNvPr>
          <p:cNvSpPr txBox="1"/>
          <p:nvPr/>
        </p:nvSpPr>
        <p:spPr>
          <a:xfrm>
            <a:off x="8083567" y="4645936"/>
            <a:ext cx="4268681" cy="307777"/>
          </a:xfrm>
          <a:prstGeom prst="rect">
            <a:avLst/>
          </a:prstGeom>
          <a:noFill/>
        </p:spPr>
        <p:txBody>
          <a:bodyPr wrap="square" rtlCol="0">
            <a:spAutoFit/>
          </a:bodyPr>
          <a:lstStyle/>
          <a:p>
            <a:pPr algn="ctr"/>
            <a:r>
              <a:rPr lang="en-US" sz="1400" dirty="0"/>
              <a:t>Bounding box placement</a:t>
            </a:r>
          </a:p>
        </p:txBody>
      </p:sp>
    </p:spTree>
    <p:extLst>
      <p:ext uri="{BB962C8B-B14F-4D97-AF65-F5344CB8AC3E}">
        <p14:creationId xmlns:p14="http://schemas.microsoft.com/office/powerpoint/2010/main" val="47465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B27C-7BEB-F72C-D7C3-055771EEADE0}"/>
              </a:ext>
            </a:extLst>
          </p:cNvPr>
          <p:cNvSpPr>
            <a:spLocks noGrp="1"/>
          </p:cNvSpPr>
          <p:nvPr>
            <p:ph type="title"/>
          </p:nvPr>
        </p:nvSpPr>
        <p:spPr/>
        <p:txBody>
          <a:bodyPr/>
          <a:lstStyle/>
          <a:p>
            <a:r>
              <a:rPr lang="en-US" dirty="0"/>
              <a:t>Data Organization Challenge</a:t>
            </a:r>
          </a:p>
        </p:txBody>
      </p:sp>
      <p:sp>
        <p:nvSpPr>
          <p:cNvPr id="3" name="Content Placeholder 2">
            <a:extLst>
              <a:ext uri="{FF2B5EF4-FFF2-40B4-BE49-F238E27FC236}">
                <a16:creationId xmlns:a16="http://schemas.microsoft.com/office/drawing/2014/main" id="{2B2CE8BB-BD06-1686-569F-0AC6B3772E4F}"/>
              </a:ext>
            </a:extLst>
          </p:cNvPr>
          <p:cNvSpPr>
            <a:spLocks noGrp="1"/>
          </p:cNvSpPr>
          <p:nvPr>
            <p:ph idx="1"/>
          </p:nvPr>
        </p:nvSpPr>
        <p:spPr>
          <a:xfrm>
            <a:off x="1385046" y="4245488"/>
            <a:ext cx="10532634" cy="1648210"/>
          </a:xfrm>
        </p:spPr>
        <p:txBody>
          <a:bodyPr>
            <a:normAutofit fontScale="55000" lnSpcReduction="20000"/>
          </a:bodyPr>
          <a:lstStyle/>
          <a:p>
            <a:r>
              <a:rPr lang="en-US" dirty="0"/>
              <a:t>Over </a:t>
            </a:r>
            <a:r>
              <a:rPr lang="en-US" b="1" dirty="0"/>
              <a:t>generalization</a:t>
            </a:r>
            <a:r>
              <a:rPr lang="en-US" dirty="0"/>
              <a:t> reduces model robustness and may lead to sparse data points</a:t>
            </a:r>
          </a:p>
          <a:p>
            <a:r>
              <a:rPr lang="en-US" dirty="0"/>
              <a:t>A hierarchical labeling structure is needed to ensure classes are mutually exclusive to reduce </a:t>
            </a:r>
            <a:r>
              <a:rPr lang="en-US" b="1" dirty="0"/>
              <a:t>ambiguity</a:t>
            </a:r>
            <a:r>
              <a:rPr lang="en-US" dirty="0"/>
              <a:t> and </a:t>
            </a:r>
            <a:r>
              <a:rPr lang="en-US" b="1" dirty="0"/>
              <a:t>minimize</a:t>
            </a:r>
            <a:r>
              <a:rPr lang="en-US" dirty="0"/>
              <a:t> conflicting labels</a:t>
            </a:r>
          </a:p>
          <a:p>
            <a:r>
              <a:rPr lang="en-US" dirty="0"/>
              <a:t>Presence of typos, synonyms, and case sensitivity could contribute to the ambiguity and noise in the dataset.</a:t>
            </a:r>
          </a:p>
          <a:p>
            <a:r>
              <a:rPr lang="en-US" b="1" dirty="0"/>
              <a:t>Taxonomy</a:t>
            </a:r>
            <a:r>
              <a:rPr lang="en-US" dirty="0"/>
              <a:t> Approach</a:t>
            </a:r>
          </a:p>
          <a:p>
            <a:r>
              <a:rPr lang="en-US" dirty="0"/>
              <a:t>Dropping out bad data is not an option as it would result in remaining 1000-2000 points</a:t>
            </a:r>
          </a:p>
          <a:p>
            <a:endParaRPr lang="en-US" dirty="0"/>
          </a:p>
        </p:txBody>
      </p:sp>
      <p:graphicFrame>
        <p:nvGraphicFramePr>
          <p:cNvPr id="4" name="Table 3">
            <a:extLst>
              <a:ext uri="{FF2B5EF4-FFF2-40B4-BE49-F238E27FC236}">
                <a16:creationId xmlns:a16="http://schemas.microsoft.com/office/drawing/2014/main" id="{6DD36AEF-F988-620A-4389-FD62A5C078C0}"/>
              </a:ext>
            </a:extLst>
          </p:cNvPr>
          <p:cNvGraphicFramePr>
            <a:graphicFrameLocks noGrp="1"/>
          </p:cNvGraphicFramePr>
          <p:nvPr>
            <p:extLst>
              <p:ext uri="{D42A27DB-BD31-4B8C-83A1-F6EECF244321}">
                <p14:modId xmlns:p14="http://schemas.microsoft.com/office/powerpoint/2010/main" val="1295185896"/>
              </p:ext>
            </p:extLst>
          </p:nvPr>
        </p:nvGraphicFramePr>
        <p:xfrm>
          <a:off x="1706880" y="1676400"/>
          <a:ext cx="2457724" cy="2021840"/>
        </p:xfrm>
        <a:graphic>
          <a:graphicData uri="http://schemas.openxmlformats.org/drawingml/2006/table">
            <a:tbl>
              <a:tblPr firstRow="1" bandRow="1">
                <a:tableStyleId>{5C22544A-7EE6-4342-B048-85BDC9FD1C3A}</a:tableStyleId>
              </a:tblPr>
              <a:tblGrid>
                <a:gridCol w="2457724">
                  <a:extLst>
                    <a:ext uri="{9D8B030D-6E8A-4147-A177-3AD203B41FA5}">
                      <a16:colId xmlns:a16="http://schemas.microsoft.com/office/drawing/2014/main" val="2664298698"/>
                    </a:ext>
                  </a:extLst>
                </a:gridCol>
              </a:tblGrid>
              <a:tr h="370840">
                <a:tc>
                  <a:txBody>
                    <a:bodyPr/>
                    <a:lstStyle/>
                    <a:p>
                      <a:pPr algn="ctr"/>
                      <a:r>
                        <a:rPr lang="en-US" dirty="0">
                          <a:solidFill>
                            <a:schemeClr val="tx1"/>
                          </a:solidFill>
                        </a:rPr>
                        <a:t>Unknown Labels (1000+)</a:t>
                      </a:r>
                    </a:p>
                  </a:txBody>
                  <a:tcPr/>
                </a:tc>
                <a:extLst>
                  <a:ext uri="{0D108BD9-81ED-4DB2-BD59-A6C34878D82A}">
                    <a16:rowId xmlns:a16="http://schemas.microsoft.com/office/drawing/2014/main" val="182073949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a:t>
                      </a:r>
                      <a:r>
                        <a:rPr lang="en-US" b="0" i="0" dirty="0" err="1">
                          <a:effectLst/>
                          <a:latin typeface="Arial" panose="020B0604020202020204" pitchFamily="34" charset="0"/>
                        </a:rPr>
                        <a:t>dorfmuseum</a:t>
                      </a:r>
                      <a:r>
                        <a:rPr lang="en-US" b="0" i="0" dirty="0">
                          <a:effectLst/>
                          <a:latin typeface="Arial" panose="020B0604020202020204" pitchFamily="34" charset="0"/>
                        </a:rPr>
                        <a:t>" </a:t>
                      </a:r>
                    </a:p>
                    <a:p>
                      <a:pPr algn="ctr"/>
                      <a:r>
                        <a:rPr lang="en-US" b="0" i="0" dirty="0">
                          <a:effectLst/>
                          <a:latin typeface="Arial" panose="020B0604020202020204" pitchFamily="34" charset="0"/>
                        </a:rPr>
                        <a:t> "</a:t>
                      </a:r>
                      <a:r>
                        <a:rPr lang="en-US" b="0" i="0" dirty="0" err="1">
                          <a:effectLst/>
                          <a:latin typeface="Arial" panose="020B0604020202020204" pitchFamily="34" charset="0"/>
                        </a:rPr>
                        <a:t>industriedenkmal</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918813891"/>
                  </a:ext>
                </a:extLst>
              </a:tr>
              <a:tr h="370840">
                <a:tc>
                  <a:txBody>
                    <a:bodyPr/>
                    <a:lstStyle/>
                    <a:p>
                      <a:pPr algn="ctr"/>
                      <a:r>
                        <a:rPr lang="en-US" b="0" i="0" dirty="0">
                          <a:effectLst/>
                          <a:latin typeface="Arial" panose="020B0604020202020204" pitchFamily="34" charset="0"/>
                        </a:rPr>
                        <a:t>"</a:t>
                      </a:r>
                      <a:r>
                        <a:rPr lang="en-US" b="0" i="0" dirty="0" err="1">
                          <a:effectLst/>
                          <a:latin typeface="Arial" panose="020B0604020202020204" pitchFamily="34" charset="0"/>
                        </a:rPr>
                        <a:t>wehrhahn</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2010381776"/>
                  </a:ext>
                </a:extLst>
              </a:tr>
              <a:tr h="370840">
                <a:tc>
                  <a:txBody>
                    <a:bodyPr/>
                    <a:lstStyle/>
                    <a:p>
                      <a:pPr algn="ctr"/>
                      <a:r>
                        <a:rPr lang="en-US" b="0" i="0" dirty="0">
                          <a:effectLst/>
                          <a:latin typeface="Arial" panose="020B0604020202020204" pitchFamily="34" charset="0"/>
                        </a:rPr>
                        <a:t> "</a:t>
                      </a:r>
                      <a:r>
                        <a:rPr lang="en-US" b="0" i="0" dirty="0" err="1">
                          <a:effectLst/>
                          <a:latin typeface="Arial" panose="020B0604020202020204" pitchFamily="34" charset="0"/>
                        </a:rPr>
                        <a:t>kailyard</a:t>
                      </a:r>
                      <a:r>
                        <a:rPr lang="en-US" b="0" i="0" dirty="0">
                          <a:effectLst/>
                          <a:latin typeface="Arial" panose="020B0604020202020204" pitchFamily="34" charset="0"/>
                        </a:rPr>
                        <a:t>“</a:t>
                      </a:r>
                      <a:endParaRPr lang="en-US" dirty="0"/>
                    </a:p>
                  </a:txBody>
                  <a:tcPr/>
                </a:tc>
                <a:extLst>
                  <a:ext uri="{0D108BD9-81ED-4DB2-BD59-A6C34878D82A}">
                    <a16:rowId xmlns:a16="http://schemas.microsoft.com/office/drawing/2014/main" val="3320673216"/>
                  </a:ext>
                </a:extLst>
              </a:tr>
            </a:tbl>
          </a:graphicData>
        </a:graphic>
      </p:graphicFrame>
      <p:pic>
        <p:nvPicPr>
          <p:cNvPr id="8" name="Picture 2">
            <a:extLst>
              <a:ext uri="{FF2B5EF4-FFF2-40B4-BE49-F238E27FC236}">
                <a16:creationId xmlns:a16="http://schemas.microsoft.com/office/drawing/2014/main" id="{4971C6E3-A344-F018-AD7C-D23DA6DBE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976" y="1207955"/>
            <a:ext cx="3307412" cy="249790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4DB00E64-B006-3228-877F-B2D54892B83A}"/>
              </a:ext>
            </a:extLst>
          </p:cNvPr>
          <p:cNvSpPr/>
          <p:nvPr/>
        </p:nvSpPr>
        <p:spPr>
          <a:xfrm>
            <a:off x="9154924" y="428438"/>
            <a:ext cx="1790219" cy="720037"/>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Exploration</a:t>
            </a:r>
          </a:p>
        </p:txBody>
      </p:sp>
      <p:sp>
        <p:nvSpPr>
          <p:cNvPr id="10" name="Rectangle 9">
            <a:extLst>
              <a:ext uri="{FF2B5EF4-FFF2-40B4-BE49-F238E27FC236}">
                <a16:creationId xmlns:a16="http://schemas.microsoft.com/office/drawing/2014/main" id="{C63B0B2B-5B8F-76FB-196A-E3AEF9A33ECD}"/>
              </a:ext>
            </a:extLst>
          </p:cNvPr>
          <p:cNvSpPr/>
          <p:nvPr/>
        </p:nvSpPr>
        <p:spPr>
          <a:xfrm>
            <a:off x="9224019" y="1318861"/>
            <a:ext cx="1652030" cy="6177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Cleaning</a:t>
            </a:r>
          </a:p>
        </p:txBody>
      </p:sp>
      <p:sp>
        <p:nvSpPr>
          <p:cNvPr id="11" name="Rectangle 10">
            <a:extLst>
              <a:ext uri="{FF2B5EF4-FFF2-40B4-BE49-F238E27FC236}">
                <a16:creationId xmlns:a16="http://schemas.microsoft.com/office/drawing/2014/main" id="{DBA3307F-A6EE-58C0-9771-1901FB260CEF}"/>
              </a:ext>
            </a:extLst>
          </p:cNvPr>
          <p:cNvSpPr/>
          <p:nvPr/>
        </p:nvSpPr>
        <p:spPr>
          <a:xfrm>
            <a:off x="9224019" y="2077797"/>
            <a:ext cx="1652030" cy="5807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Sanitizing</a:t>
            </a:r>
          </a:p>
        </p:txBody>
      </p:sp>
      <p:sp>
        <p:nvSpPr>
          <p:cNvPr id="12" name="Oval 11">
            <a:extLst>
              <a:ext uri="{FF2B5EF4-FFF2-40B4-BE49-F238E27FC236}">
                <a16:creationId xmlns:a16="http://schemas.microsoft.com/office/drawing/2014/main" id="{9989AEC5-E814-8DC4-07A7-5E951E45BF9E}"/>
              </a:ext>
            </a:extLst>
          </p:cNvPr>
          <p:cNvSpPr/>
          <p:nvPr/>
        </p:nvSpPr>
        <p:spPr>
          <a:xfrm>
            <a:off x="9224018" y="3537125"/>
            <a:ext cx="1652029" cy="649406"/>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Clustering</a:t>
            </a:r>
          </a:p>
        </p:txBody>
      </p:sp>
      <p:cxnSp>
        <p:nvCxnSpPr>
          <p:cNvPr id="14" name="Straight Arrow Connector 13">
            <a:extLst>
              <a:ext uri="{FF2B5EF4-FFF2-40B4-BE49-F238E27FC236}">
                <a16:creationId xmlns:a16="http://schemas.microsoft.com/office/drawing/2014/main" id="{580BED12-5F13-7131-F644-2D7E4B4D2656}"/>
              </a:ext>
            </a:extLst>
          </p:cNvPr>
          <p:cNvCxnSpPr>
            <a:cxnSpLocks/>
            <a:stCxn id="9" idx="4"/>
            <a:endCxn id="10" idx="0"/>
          </p:cNvCxnSpPr>
          <p:nvPr/>
        </p:nvCxnSpPr>
        <p:spPr>
          <a:xfrm>
            <a:off x="10050034" y="1148475"/>
            <a:ext cx="0" cy="1703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0AF7A-485B-1BD7-4BDE-122B8415865D}"/>
              </a:ext>
            </a:extLst>
          </p:cNvPr>
          <p:cNvCxnSpPr>
            <a:cxnSpLocks/>
            <a:stCxn id="10" idx="2"/>
            <a:endCxn id="11" idx="0"/>
          </p:cNvCxnSpPr>
          <p:nvPr/>
        </p:nvCxnSpPr>
        <p:spPr>
          <a:xfrm>
            <a:off x="10050034" y="1936655"/>
            <a:ext cx="0" cy="141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901B50-B5D7-3A43-E8EE-571133226BB8}"/>
              </a:ext>
            </a:extLst>
          </p:cNvPr>
          <p:cNvSpPr/>
          <p:nvPr/>
        </p:nvSpPr>
        <p:spPr>
          <a:xfrm>
            <a:off x="9224018" y="2787013"/>
            <a:ext cx="1652030" cy="5807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Data Organization</a:t>
            </a:r>
          </a:p>
        </p:txBody>
      </p:sp>
      <p:cxnSp>
        <p:nvCxnSpPr>
          <p:cNvPr id="37" name="Straight Arrow Connector 36">
            <a:extLst>
              <a:ext uri="{FF2B5EF4-FFF2-40B4-BE49-F238E27FC236}">
                <a16:creationId xmlns:a16="http://schemas.microsoft.com/office/drawing/2014/main" id="{BEC15953-7897-6D57-D831-7E5BEEAE1FEA}"/>
              </a:ext>
            </a:extLst>
          </p:cNvPr>
          <p:cNvCxnSpPr>
            <a:cxnSpLocks/>
            <a:stCxn id="11" idx="2"/>
            <a:endCxn id="36" idx="0"/>
          </p:cNvCxnSpPr>
          <p:nvPr/>
        </p:nvCxnSpPr>
        <p:spPr>
          <a:xfrm flipH="1">
            <a:off x="10050033" y="2658529"/>
            <a:ext cx="1" cy="128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63CDC1B-9FFE-7709-B1DB-82FB70A9F336}"/>
              </a:ext>
            </a:extLst>
          </p:cNvPr>
          <p:cNvCxnSpPr>
            <a:cxnSpLocks/>
            <a:stCxn id="36" idx="2"/>
            <a:endCxn id="12" idx="0"/>
          </p:cNvCxnSpPr>
          <p:nvPr/>
        </p:nvCxnSpPr>
        <p:spPr>
          <a:xfrm>
            <a:off x="10050033" y="3367745"/>
            <a:ext cx="0" cy="1693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50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8AFA-0920-9D96-60FC-7886E16F8399}"/>
              </a:ext>
            </a:extLst>
          </p:cNvPr>
          <p:cNvSpPr>
            <a:spLocks noGrp="1"/>
          </p:cNvSpPr>
          <p:nvPr>
            <p:ph type="title"/>
          </p:nvPr>
        </p:nvSpPr>
        <p:spPr/>
        <p:txBody>
          <a:bodyPr/>
          <a:lstStyle/>
          <a:p>
            <a:r>
              <a:rPr lang="en-US" dirty="0"/>
              <a:t>Classification Model Challenge</a:t>
            </a:r>
          </a:p>
        </p:txBody>
      </p:sp>
      <p:sp>
        <p:nvSpPr>
          <p:cNvPr id="3" name="Content Placeholder 2">
            <a:extLst>
              <a:ext uri="{FF2B5EF4-FFF2-40B4-BE49-F238E27FC236}">
                <a16:creationId xmlns:a16="http://schemas.microsoft.com/office/drawing/2014/main" id="{00930430-0A9D-D2EC-2E32-1330BBF4A65F}"/>
              </a:ext>
            </a:extLst>
          </p:cNvPr>
          <p:cNvSpPr>
            <a:spLocks noGrp="1"/>
          </p:cNvSpPr>
          <p:nvPr>
            <p:ph idx="1"/>
          </p:nvPr>
        </p:nvSpPr>
        <p:spPr>
          <a:xfrm>
            <a:off x="1385046" y="1711187"/>
            <a:ext cx="5076714" cy="3115711"/>
          </a:xfrm>
        </p:spPr>
        <p:txBody>
          <a:bodyPr>
            <a:normAutofit fontScale="92500" lnSpcReduction="20000"/>
          </a:bodyPr>
          <a:lstStyle/>
          <a:p>
            <a:r>
              <a:rPr lang="en-US" dirty="0"/>
              <a:t>Overly complex models risk overfitting, while simpler ones may fail to capture class distinctions. </a:t>
            </a:r>
          </a:p>
          <a:p>
            <a:r>
              <a:rPr lang="en-US" dirty="0"/>
              <a:t>Define meaningful classes</a:t>
            </a:r>
          </a:p>
          <a:p>
            <a:r>
              <a:rPr lang="en-US" dirty="0"/>
              <a:t>With a limited dataset, overfitting is a major concern. </a:t>
            </a:r>
          </a:p>
          <a:p>
            <a:r>
              <a:rPr lang="en-US" dirty="0"/>
              <a:t>Resnet152 vs Resnet 50 vs Resnet18</a:t>
            </a:r>
          </a:p>
          <a:p>
            <a:endParaRPr lang="en-US" dirty="0"/>
          </a:p>
        </p:txBody>
      </p:sp>
      <p:pic>
        <p:nvPicPr>
          <p:cNvPr id="8" name="Picture 7" descr="A child looking at the camera&#10;&#10;Description automatically generated">
            <a:extLst>
              <a:ext uri="{FF2B5EF4-FFF2-40B4-BE49-F238E27FC236}">
                <a16:creationId xmlns:a16="http://schemas.microsoft.com/office/drawing/2014/main" id="{9A8D91EC-916F-D597-C8C7-CB3C14AAE398}"/>
              </a:ext>
            </a:extLst>
          </p:cNvPr>
          <p:cNvPicPr>
            <a:picLocks noChangeAspect="1"/>
          </p:cNvPicPr>
          <p:nvPr/>
        </p:nvPicPr>
        <p:blipFill>
          <a:blip r:embed="rId3"/>
          <a:stretch>
            <a:fillRect/>
          </a:stretch>
        </p:blipFill>
        <p:spPr>
          <a:xfrm>
            <a:off x="6629196" y="1301816"/>
            <a:ext cx="5346048" cy="3934451"/>
          </a:xfrm>
          <a:prstGeom prst="rect">
            <a:avLst/>
          </a:prstGeom>
        </p:spPr>
      </p:pic>
    </p:spTree>
    <p:extLst>
      <p:ext uri="{BB962C8B-B14F-4D97-AF65-F5344CB8AC3E}">
        <p14:creationId xmlns:p14="http://schemas.microsoft.com/office/powerpoint/2010/main" val="55626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4F5E9-A4CF-24F5-C127-12D776AF5FF2}"/>
              </a:ext>
            </a:extLst>
          </p:cNvPr>
          <p:cNvSpPr>
            <a:spLocks noGrp="1"/>
          </p:cNvSpPr>
          <p:nvPr>
            <p:ph type="title"/>
          </p:nvPr>
        </p:nvSpPr>
        <p:spPr>
          <a:xfrm>
            <a:off x="1111623" y="2766218"/>
            <a:ext cx="9968753" cy="1325563"/>
          </a:xfrm>
        </p:spPr>
        <p:txBody>
          <a:bodyPr>
            <a:normAutofit/>
          </a:bodyPr>
          <a:lstStyle/>
          <a:p>
            <a:pPr algn="ctr"/>
            <a:r>
              <a:rPr lang="en-US" sz="5400" dirty="0">
                <a:solidFill>
                  <a:srgbClr val="006148"/>
                </a:solidFill>
              </a:rPr>
              <a:t>Methodology</a:t>
            </a:r>
          </a:p>
        </p:txBody>
      </p:sp>
    </p:spTree>
    <p:extLst>
      <p:ext uri="{BB962C8B-B14F-4D97-AF65-F5344CB8AC3E}">
        <p14:creationId xmlns:p14="http://schemas.microsoft.com/office/powerpoint/2010/main" val="16844406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1580</Words>
  <Application>Microsoft Office PowerPoint</Application>
  <PresentationFormat>Widescreen</PresentationFormat>
  <Paragraphs>184</Paragraphs>
  <Slides>33</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Calibri </vt:lpstr>
      <vt:lpstr>Proxima Nova</vt:lpstr>
      <vt:lpstr>Proxima Nova Extrabold</vt:lpstr>
      <vt:lpstr>Arial</vt:lpstr>
      <vt:lpstr>Calibri</vt:lpstr>
      <vt:lpstr>Calibri Light</vt:lpstr>
      <vt:lpstr>Office Theme</vt:lpstr>
      <vt:lpstr>2_Office Theme</vt:lpstr>
      <vt:lpstr>1_Office Theme</vt:lpstr>
      <vt:lpstr>PowerPoint Presentation</vt:lpstr>
      <vt:lpstr>IDETC Hackathon 2024 Patterns in the Noise: FactoryNet</vt:lpstr>
      <vt:lpstr>Content Overview</vt:lpstr>
      <vt:lpstr>Content Overview</vt:lpstr>
      <vt:lpstr>Introduction</vt:lpstr>
      <vt:lpstr>Introduction</vt:lpstr>
      <vt:lpstr>Data Organization Challenge</vt:lpstr>
      <vt:lpstr>Classification Model Challenge</vt:lpstr>
      <vt:lpstr>Methodology</vt:lpstr>
      <vt:lpstr>Data Sanitization and Preprocessing</vt:lpstr>
      <vt:lpstr>Classification, Training, Validation Strategy</vt:lpstr>
      <vt:lpstr>Implementation</vt:lpstr>
      <vt:lpstr>Model Implementation</vt:lpstr>
      <vt:lpstr>Results &amp; Evaluation</vt:lpstr>
      <vt:lpstr>Data Organization Results Cont.</vt:lpstr>
      <vt:lpstr>Data Organization Results</vt:lpstr>
      <vt:lpstr>Classification Model Results</vt:lpstr>
      <vt:lpstr>PowerPoint Presentation</vt:lpstr>
      <vt:lpstr>Comparative Analysis</vt:lpstr>
      <vt:lpstr>PowerPoint Presentation</vt:lpstr>
      <vt:lpstr>Discussion</vt:lpstr>
      <vt:lpstr>Methodology Explored</vt:lpstr>
      <vt:lpstr>Hierarchical Clustering Top Approach</vt:lpstr>
      <vt:lpstr>Hierarchical Clustering Bottom Approach</vt:lpstr>
      <vt:lpstr>Hierarchical Clustering</vt:lpstr>
      <vt:lpstr>Methods Explored</vt:lpstr>
      <vt:lpstr>Community Clustering</vt:lpstr>
      <vt:lpstr>Obstacles Faced</vt:lpstr>
      <vt:lpstr>Conclusion</vt:lpstr>
      <vt:lpstr>Conclusion</vt:lpstr>
      <vt:lpstr>Code and Reproducibility</vt:lpstr>
      <vt:lpstr>Acknowledgements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Kevin Li</cp:lastModifiedBy>
  <cp:revision>55</cp:revision>
  <dcterms:created xsi:type="dcterms:W3CDTF">2021-02-17T02:31:40Z</dcterms:created>
  <dcterms:modified xsi:type="dcterms:W3CDTF">2024-08-24T13:51:09Z</dcterms:modified>
</cp:coreProperties>
</file>